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sldIdLst>
    <p:sldId id="256" r:id="rId2"/>
    <p:sldId id="257" r:id="rId3"/>
    <p:sldId id="258" r:id="rId4"/>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93" d="100"/>
          <a:sy n="93" d="100"/>
        </p:scale>
        <p:origin x="274" y="8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theme" Target="theme/theme1.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viewProps" Target="viewProps.xml"/><Relationship Id="rId5" Type="http://schemas.openxmlformats.org/officeDocument/2006/relationships/presProps" Target="presProps.xml"/><Relationship Id="rId4" Type="http://schemas.openxmlformats.org/officeDocument/2006/relationships/slide" Target="slides/slide3.xml"/></Relationships>
</file>

<file path=ppt/slideLayouts/_rels/slideLayout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Титульный слайд">
    <p:spTree>
      <p:nvGrpSpPr>
        <p:cNvPr id="1" name=""/>
        <p:cNvGrpSpPr/>
        <p:nvPr/>
      </p:nvGrpSpPr>
      <p:grpSpPr>
        <a:xfrm>
          <a:off x="0" y="0"/>
          <a:ext cx="0" cy="0"/>
          <a:chOff x="0" y="0"/>
          <a:chExt cx="0" cy="0"/>
        </a:xfrm>
      </p:grpSpPr>
      <p:pic>
        <p:nvPicPr>
          <p:cNvPr id="66" name="Picture 2" descr="\\DROBO-FS\QuickDrops\JB\PPTX NG\Droplets\LightingOverlay.png"/>
          <p:cNvPicPr>
            <a:picLocks noChangeAspect="1" noChangeArrowheads="1"/>
          </p:cNvPicPr>
          <p:nvPr/>
        </p:nvPicPr>
        <p:blipFill>
          <a:blip r:embed="rId2">
            <a:alphaModFix amt="30000"/>
            <a:extLst>
              <a:ext uri="{28A0092B-C50C-407E-A947-70E740481C1C}">
                <a14:useLocalDpi xmlns:a14="http://schemas.microsoft.com/office/drawing/2010/main" val="0"/>
              </a:ext>
            </a:extLst>
          </a:blip>
          <a:srcRect/>
          <a:stretch>
            <a:fillRect/>
          </a:stretch>
        </p:blipFill>
        <p:spPr bwMode="auto">
          <a:xfrm>
            <a:off x="0" y="-1"/>
            <a:ext cx="12192003" cy="6858001"/>
          </a:xfrm>
          <a:prstGeom prst="rect">
            <a:avLst/>
          </a:prstGeom>
          <a:noFill/>
          <a:extLst>
            <a:ext uri="{909E8E84-426E-40dd-AFC4-6F175D3DCCD1}">
              <a14:hiddenFill xmlns:a14="http://schemas.microsoft.com/office/drawing/2010/main" xmlns="">
                <a:solidFill>
                  <a:srgbClr val="FFFFFF"/>
                </a:solidFill>
              </a14:hiddenFill>
            </a:ext>
          </a:extLst>
        </p:spPr>
      </p:pic>
      <p:grpSp>
        <p:nvGrpSpPr>
          <p:cNvPr id="11" name="Group 10"/>
          <p:cNvGrpSpPr/>
          <p:nvPr/>
        </p:nvGrpSpPr>
        <p:grpSpPr>
          <a:xfrm>
            <a:off x="0" y="0"/>
            <a:ext cx="2305051" cy="6858001"/>
            <a:chOff x="0" y="0"/>
            <a:chExt cx="2305051" cy="6858001"/>
          </a:xfrm>
          <a:gradFill flip="none" rotWithShape="1">
            <a:gsLst>
              <a:gs pos="0">
                <a:schemeClr val="tx2"/>
              </a:gs>
              <a:gs pos="100000">
                <a:schemeClr val="bg2">
                  <a:lumMod val="60000"/>
                  <a:lumOff val="40000"/>
                </a:schemeClr>
              </a:gs>
            </a:gsLst>
            <a:lin ang="5400000" scaled="0"/>
            <a:tileRect/>
          </a:gradFill>
        </p:grpSpPr>
        <p:sp>
          <p:nvSpPr>
            <p:cNvPr id="12" name="Rectangle 5"/>
            <p:cNvSpPr>
              <a:spLocks noChangeArrowheads="1"/>
            </p:cNvSpPr>
            <p:nvPr/>
          </p:nvSpPr>
          <p:spPr bwMode="auto">
            <a:xfrm>
              <a:off x="1209675" y="4763"/>
              <a:ext cx="23813" cy="2181225"/>
            </a:xfrm>
            <a:prstGeom prst="rect">
              <a:avLst/>
            </a:prstGeom>
            <a:grpFill/>
            <a:ln>
              <a:noFill/>
            </a:ln>
            <a:extLst>
              <a:ext uri="{91240B29-F687-4f45-9708-019B960494DF}">
                <a14:hiddenLine xmlns:a14="http://schemas.microsoft.com/office/drawing/2010/main" xmlns="" w="9525">
                  <a:solidFill>
                    <a:srgbClr val="000000"/>
                  </a:solidFill>
                  <a:miter lim="800000"/>
                  <a:headEnd/>
                  <a:tailEnd/>
                </a14:hiddenLine>
              </a:ext>
            </a:extLst>
          </p:spPr>
        </p:sp>
        <p:sp>
          <p:nvSpPr>
            <p:cNvPr id="13" name="Freeform 6"/>
            <p:cNvSpPr>
              <a:spLocks noEditPoints="1"/>
            </p:cNvSpPr>
            <p:nvPr/>
          </p:nvSpPr>
          <p:spPr bwMode="auto">
            <a:xfrm>
              <a:off x="1128713" y="217646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8" y="36"/>
                    <a:pt x="36" y="29"/>
                    <a:pt x="36" y="20"/>
                  </a:cubicBezTo>
                  <a:cubicBezTo>
                    <a:pt x="36" y="11"/>
                    <a:pt x="28"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14" name="Freeform 7"/>
            <p:cNvSpPr>
              <a:spLocks noEditPoints="1"/>
            </p:cNvSpPr>
            <p:nvPr/>
          </p:nvSpPr>
          <p:spPr bwMode="auto">
            <a:xfrm>
              <a:off x="1123950" y="4021138"/>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15" name="Rectangle 8"/>
            <p:cNvSpPr>
              <a:spLocks noChangeArrowheads="1"/>
            </p:cNvSpPr>
            <p:nvPr/>
          </p:nvSpPr>
          <p:spPr bwMode="auto">
            <a:xfrm>
              <a:off x="414338" y="9525"/>
              <a:ext cx="28575" cy="4481513"/>
            </a:xfrm>
            <a:prstGeom prst="rect">
              <a:avLst/>
            </a:prstGeom>
            <a:grpFill/>
            <a:ln>
              <a:noFill/>
            </a:ln>
            <a:extLst>
              <a:ext uri="{91240B29-F687-4f45-9708-019B960494DF}">
                <a14:hiddenLine xmlns:a14="http://schemas.microsoft.com/office/drawing/2010/main" xmlns="" w="9525">
                  <a:solidFill>
                    <a:srgbClr val="000000"/>
                  </a:solidFill>
                  <a:miter lim="800000"/>
                  <a:headEnd/>
                  <a:tailEnd/>
                </a14:hiddenLine>
              </a:ext>
            </a:extLst>
          </p:spPr>
        </p:sp>
        <p:sp>
          <p:nvSpPr>
            <p:cNvPr id="16" name="Freeform 9"/>
            <p:cNvSpPr>
              <a:spLocks noEditPoints="1"/>
            </p:cNvSpPr>
            <p:nvPr/>
          </p:nvSpPr>
          <p:spPr bwMode="auto">
            <a:xfrm>
              <a:off x="333375" y="448151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17" name="Freeform 10"/>
            <p:cNvSpPr/>
            <p:nvPr/>
          </p:nvSpPr>
          <p:spPr bwMode="auto">
            <a:xfrm>
              <a:off x="190500" y="9525"/>
              <a:ext cx="152400" cy="908050"/>
            </a:xfrm>
            <a:custGeom>
              <a:avLst/>
              <a:gdLst/>
              <a:ahLst/>
              <a:cxnLst/>
              <a:rect l="0" t="0" r="r" b="b"/>
              <a:pathLst>
                <a:path w="96" h="572">
                  <a:moveTo>
                    <a:pt x="15" y="572"/>
                  </a:moveTo>
                  <a:lnTo>
                    <a:pt x="0" y="566"/>
                  </a:lnTo>
                  <a:lnTo>
                    <a:pt x="81" y="380"/>
                  </a:lnTo>
                  <a:lnTo>
                    <a:pt x="81" y="0"/>
                  </a:lnTo>
                  <a:lnTo>
                    <a:pt x="96" y="0"/>
                  </a:lnTo>
                  <a:lnTo>
                    <a:pt x="96" y="383"/>
                  </a:lnTo>
                  <a:lnTo>
                    <a:pt x="15" y="572"/>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18" name="Freeform 11"/>
            <p:cNvSpPr/>
            <p:nvPr/>
          </p:nvSpPr>
          <p:spPr bwMode="auto">
            <a:xfrm>
              <a:off x="1290638" y="14288"/>
              <a:ext cx="376238" cy="1801813"/>
            </a:xfrm>
            <a:custGeom>
              <a:avLst/>
              <a:gdLst/>
              <a:ahLst/>
              <a:cxnLst/>
              <a:rect l="0" t="0" r="r" b="b"/>
              <a:pathLst>
                <a:path w="237" h="1135">
                  <a:moveTo>
                    <a:pt x="222" y="1135"/>
                  </a:moveTo>
                  <a:lnTo>
                    <a:pt x="0" y="620"/>
                  </a:lnTo>
                  <a:lnTo>
                    <a:pt x="0" y="0"/>
                  </a:lnTo>
                  <a:lnTo>
                    <a:pt x="18" y="0"/>
                  </a:lnTo>
                  <a:lnTo>
                    <a:pt x="18" y="617"/>
                  </a:lnTo>
                  <a:lnTo>
                    <a:pt x="237" y="1129"/>
                  </a:lnTo>
                  <a:lnTo>
                    <a:pt x="222" y="1135"/>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19" name="Freeform 12"/>
            <p:cNvSpPr>
              <a:spLocks noEditPoints="1"/>
            </p:cNvSpPr>
            <p:nvPr/>
          </p:nvSpPr>
          <p:spPr bwMode="auto">
            <a:xfrm>
              <a:off x="1600200" y="1801813"/>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8" y="36"/>
                    <a:pt x="36" y="29"/>
                    <a:pt x="36" y="20"/>
                  </a:cubicBezTo>
                  <a:cubicBezTo>
                    <a:pt x="36" y="11"/>
                    <a:pt x="28"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20" name="Freeform 13"/>
            <p:cNvSpPr/>
            <p:nvPr/>
          </p:nvSpPr>
          <p:spPr bwMode="auto">
            <a:xfrm>
              <a:off x="1381125" y="9525"/>
              <a:ext cx="371475" cy="1425575"/>
            </a:xfrm>
            <a:custGeom>
              <a:avLst/>
              <a:gdLst/>
              <a:ahLst/>
              <a:cxnLst/>
              <a:rect l="0" t="0" r="r" b="b"/>
              <a:pathLst>
                <a:path w="234" h="898">
                  <a:moveTo>
                    <a:pt x="219" y="898"/>
                  </a:moveTo>
                  <a:lnTo>
                    <a:pt x="0" y="383"/>
                  </a:lnTo>
                  <a:lnTo>
                    <a:pt x="0" y="0"/>
                  </a:lnTo>
                  <a:lnTo>
                    <a:pt x="15" y="0"/>
                  </a:lnTo>
                  <a:lnTo>
                    <a:pt x="15" y="380"/>
                  </a:lnTo>
                  <a:lnTo>
                    <a:pt x="234" y="892"/>
                  </a:lnTo>
                  <a:lnTo>
                    <a:pt x="219" y="898"/>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21" name="Freeform 14"/>
            <p:cNvSpPr/>
            <p:nvPr/>
          </p:nvSpPr>
          <p:spPr bwMode="auto">
            <a:xfrm>
              <a:off x="1643063" y="0"/>
              <a:ext cx="152400" cy="912813"/>
            </a:xfrm>
            <a:custGeom>
              <a:avLst/>
              <a:gdLst/>
              <a:ahLst/>
              <a:cxnLst/>
              <a:rect l="0" t="0" r="r" b="b"/>
              <a:pathLst>
                <a:path w="96" h="575">
                  <a:moveTo>
                    <a:pt x="96" y="575"/>
                  </a:moveTo>
                  <a:lnTo>
                    <a:pt x="78" y="575"/>
                  </a:lnTo>
                  <a:lnTo>
                    <a:pt x="78" y="192"/>
                  </a:lnTo>
                  <a:lnTo>
                    <a:pt x="0" y="6"/>
                  </a:lnTo>
                  <a:lnTo>
                    <a:pt x="15" y="0"/>
                  </a:lnTo>
                  <a:lnTo>
                    <a:pt x="96" y="189"/>
                  </a:lnTo>
                  <a:lnTo>
                    <a:pt x="96" y="575"/>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22" name="Freeform 15"/>
            <p:cNvSpPr>
              <a:spLocks noEditPoints="1"/>
            </p:cNvSpPr>
            <p:nvPr/>
          </p:nvSpPr>
          <p:spPr bwMode="auto">
            <a:xfrm>
              <a:off x="1685925" y="142081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23" name="Freeform 16"/>
            <p:cNvSpPr>
              <a:spLocks noEditPoints="1"/>
            </p:cNvSpPr>
            <p:nvPr/>
          </p:nvSpPr>
          <p:spPr bwMode="auto">
            <a:xfrm>
              <a:off x="1685925" y="903288"/>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24" name="Freeform 17"/>
            <p:cNvSpPr/>
            <p:nvPr/>
          </p:nvSpPr>
          <p:spPr bwMode="auto">
            <a:xfrm>
              <a:off x="1743075" y="4763"/>
              <a:ext cx="419100" cy="522288"/>
            </a:xfrm>
            <a:custGeom>
              <a:avLst/>
              <a:gdLst/>
              <a:ahLst/>
              <a:cxnLst/>
              <a:rect l="0" t="0" r="r" b="b"/>
              <a:pathLst>
                <a:path w="264" h="329">
                  <a:moveTo>
                    <a:pt x="252" y="329"/>
                  </a:moveTo>
                  <a:lnTo>
                    <a:pt x="45" y="120"/>
                  </a:lnTo>
                  <a:lnTo>
                    <a:pt x="0" y="6"/>
                  </a:lnTo>
                  <a:lnTo>
                    <a:pt x="15" y="0"/>
                  </a:lnTo>
                  <a:lnTo>
                    <a:pt x="60" y="111"/>
                  </a:lnTo>
                  <a:lnTo>
                    <a:pt x="264" y="317"/>
                  </a:lnTo>
                  <a:lnTo>
                    <a:pt x="252" y="329"/>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25" name="Freeform 18"/>
            <p:cNvSpPr>
              <a:spLocks noEditPoints="1"/>
            </p:cNvSpPr>
            <p:nvPr/>
          </p:nvSpPr>
          <p:spPr bwMode="auto">
            <a:xfrm>
              <a:off x="2119313" y="488950"/>
              <a:ext cx="161925" cy="147638"/>
            </a:xfrm>
            <a:custGeom>
              <a:avLst/>
              <a:gdLst/>
              <a:ahLst/>
              <a:cxnLst/>
              <a:rect l="0" t="0" r="r" b="b"/>
              <a:pathLst>
                <a:path w="34" h="31">
                  <a:moveTo>
                    <a:pt x="17" y="31"/>
                  </a:moveTo>
                  <a:cubicBezTo>
                    <a:pt x="13" y="31"/>
                    <a:pt x="9" y="30"/>
                    <a:pt x="6" y="27"/>
                  </a:cubicBezTo>
                  <a:cubicBezTo>
                    <a:pt x="0" y="20"/>
                    <a:pt x="0" y="10"/>
                    <a:pt x="6" y="4"/>
                  </a:cubicBezTo>
                  <a:cubicBezTo>
                    <a:pt x="9" y="1"/>
                    <a:pt x="13" y="0"/>
                    <a:pt x="17" y="0"/>
                  </a:cubicBezTo>
                  <a:cubicBezTo>
                    <a:pt x="21" y="0"/>
                    <a:pt x="25" y="1"/>
                    <a:pt x="28" y="4"/>
                  </a:cubicBezTo>
                  <a:cubicBezTo>
                    <a:pt x="34" y="10"/>
                    <a:pt x="34" y="20"/>
                    <a:pt x="28" y="27"/>
                  </a:cubicBezTo>
                  <a:cubicBezTo>
                    <a:pt x="25" y="30"/>
                    <a:pt x="21" y="31"/>
                    <a:pt x="17" y="31"/>
                  </a:cubicBezTo>
                  <a:close/>
                  <a:moveTo>
                    <a:pt x="17" y="4"/>
                  </a:moveTo>
                  <a:cubicBezTo>
                    <a:pt x="14" y="4"/>
                    <a:pt x="11" y="5"/>
                    <a:pt x="9" y="7"/>
                  </a:cubicBezTo>
                  <a:cubicBezTo>
                    <a:pt x="4" y="12"/>
                    <a:pt x="4" y="19"/>
                    <a:pt x="9" y="24"/>
                  </a:cubicBezTo>
                  <a:cubicBezTo>
                    <a:pt x="11" y="26"/>
                    <a:pt x="14" y="27"/>
                    <a:pt x="17" y="27"/>
                  </a:cubicBezTo>
                  <a:cubicBezTo>
                    <a:pt x="20" y="27"/>
                    <a:pt x="23" y="26"/>
                    <a:pt x="25" y="24"/>
                  </a:cubicBezTo>
                  <a:cubicBezTo>
                    <a:pt x="30" y="19"/>
                    <a:pt x="30" y="12"/>
                    <a:pt x="25" y="7"/>
                  </a:cubicBezTo>
                  <a:cubicBezTo>
                    <a:pt x="23" y="5"/>
                    <a:pt x="20" y="4"/>
                    <a:pt x="17"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26" name="Freeform 19"/>
            <p:cNvSpPr/>
            <p:nvPr/>
          </p:nvSpPr>
          <p:spPr bwMode="auto">
            <a:xfrm>
              <a:off x="952500" y="4763"/>
              <a:ext cx="152400" cy="908050"/>
            </a:xfrm>
            <a:custGeom>
              <a:avLst/>
              <a:gdLst/>
              <a:ahLst/>
              <a:cxnLst/>
              <a:rect l="0" t="0" r="r" b="b"/>
              <a:pathLst>
                <a:path w="96" h="572">
                  <a:moveTo>
                    <a:pt x="15" y="572"/>
                  </a:moveTo>
                  <a:lnTo>
                    <a:pt x="0" y="572"/>
                  </a:lnTo>
                  <a:lnTo>
                    <a:pt x="0" y="189"/>
                  </a:lnTo>
                  <a:lnTo>
                    <a:pt x="81" y="0"/>
                  </a:lnTo>
                  <a:lnTo>
                    <a:pt x="96" y="6"/>
                  </a:lnTo>
                  <a:lnTo>
                    <a:pt x="15" y="192"/>
                  </a:lnTo>
                  <a:lnTo>
                    <a:pt x="15" y="572"/>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27" name="Freeform 20"/>
            <p:cNvSpPr>
              <a:spLocks noEditPoints="1"/>
            </p:cNvSpPr>
            <p:nvPr/>
          </p:nvSpPr>
          <p:spPr bwMode="auto">
            <a:xfrm>
              <a:off x="866775" y="903288"/>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2"/>
                    <a:pt x="4" y="20"/>
                  </a:cubicBezTo>
                  <a:cubicBezTo>
                    <a:pt x="4" y="29"/>
                    <a:pt x="11" y="36"/>
                    <a:pt x="20" y="36"/>
                  </a:cubicBezTo>
                  <a:cubicBezTo>
                    <a:pt x="29" y="36"/>
                    <a:pt x="36" y="29"/>
                    <a:pt x="36" y="20"/>
                  </a:cubicBezTo>
                  <a:cubicBezTo>
                    <a:pt x="36" y="12"/>
                    <a:pt x="29"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28" name="Freeform 21"/>
            <p:cNvSpPr>
              <a:spLocks noEditPoints="1"/>
            </p:cNvSpPr>
            <p:nvPr/>
          </p:nvSpPr>
          <p:spPr bwMode="auto">
            <a:xfrm>
              <a:off x="890588" y="155416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8"/>
                    <a:pt x="11" y="36"/>
                    <a:pt x="20" y="36"/>
                  </a:cubicBezTo>
                  <a:cubicBezTo>
                    <a:pt x="29" y="36"/>
                    <a:pt x="36" y="28"/>
                    <a:pt x="36" y="20"/>
                  </a:cubicBezTo>
                  <a:cubicBezTo>
                    <a:pt x="36" y="11"/>
                    <a:pt x="29"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29" name="Freeform 22"/>
            <p:cNvSpPr/>
            <p:nvPr/>
          </p:nvSpPr>
          <p:spPr bwMode="auto">
            <a:xfrm>
              <a:off x="738188" y="5622925"/>
              <a:ext cx="338138" cy="1216025"/>
            </a:xfrm>
            <a:custGeom>
              <a:avLst/>
              <a:gdLst/>
              <a:ahLst/>
              <a:cxnLst/>
              <a:rect l="0" t="0" r="r" b="b"/>
              <a:pathLst>
                <a:path w="213" h="766">
                  <a:moveTo>
                    <a:pt x="213" y="766"/>
                  </a:moveTo>
                  <a:lnTo>
                    <a:pt x="195" y="766"/>
                  </a:lnTo>
                  <a:lnTo>
                    <a:pt x="195" y="464"/>
                  </a:lnTo>
                  <a:lnTo>
                    <a:pt x="0" y="6"/>
                  </a:lnTo>
                  <a:lnTo>
                    <a:pt x="12" y="0"/>
                  </a:lnTo>
                  <a:lnTo>
                    <a:pt x="213" y="461"/>
                  </a:lnTo>
                  <a:lnTo>
                    <a:pt x="213" y="766"/>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30" name="Freeform 23"/>
            <p:cNvSpPr>
              <a:spLocks noEditPoints="1"/>
            </p:cNvSpPr>
            <p:nvPr/>
          </p:nvSpPr>
          <p:spPr bwMode="auto">
            <a:xfrm>
              <a:off x="647700" y="5480050"/>
              <a:ext cx="157163" cy="157163"/>
            </a:xfrm>
            <a:custGeom>
              <a:avLst/>
              <a:gdLst/>
              <a:ahLst/>
              <a:cxnLst/>
              <a:rect l="0" t="0" r="r" b="b"/>
              <a:pathLst>
                <a:path w="33" h="33">
                  <a:moveTo>
                    <a:pt x="17" y="33"/>
                  </a:moveTo>
                  <a:cubicBezTo>
                    <a:pt x="8" y="33"/>
                    <a:pt x="0" y="26"/>
                    <a:pt x="0" y="17"/>
                  </a:cubicBezTo>
                  <a:cubicBezTo>
                    <a:pt x="0" y="8"/>
                    <a:pt x="8" y="0"/>
                    <a:pt x="17" y="0"/>
                  </a:cubicBezTo>
                  <a:cubicBezTo>
                    <a:pt x="26" y="0"/>
                    <a:pt x="33" y="8"/>
                    <a:pt x="33" y="17"/>
                  </a:cubicBezTo>
                  <a:cubicBezTo>
                    <a:pt x="33" y="26"/>
                    <a:pt x="26" y="33"/>
                    <a:pt x="17" y="33"/>
                  </a:cubicBezTo>
                  <a:close/>
                  <a:moveTo>
                    <a:pt x="17" y="4"/>
                  </a:moveTo>
                  <a:cubicBezTo>
                    <a:pt x="10" y="4"/>
                    <a:pt x="4" y="10"/>
                    <a:pt x="4" y="17"/>
                  </a:cubicBezTo>
                  <a:cubicBezTo>
                    <a:pt x="4" y="24"/>
                    <a:pt x="10" y="29"/>
                    <a:pt x="17" y="29"/>
                  </a:cubicBezTo>
                  <a:cubicBezTo>
                    <a:pt x="23" y="29"/>
                    <a:pt x="29" y="24"/>
                    <a:pt x="29" y="17"/>
                  </a:cubicBezTo>
                  <a:cubicBezTo>
                    <a:pt x="29" y="10"/>
                    <a:pt x="23" y="4"/>
                    <a:pt x="17"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31" name="Freeform 24"/>
            <p:cNvSpPr>
              <a:spLocks noEditPoints="1"/>
            </p:cNvSpPr>
            <p:nvPr/>
          </p:nvSpPr>
          <p:spPr bwMode="auto">
            <a:xfrm>
              <a:off x="66675" y="903288"/>
              <a:ext cx="190500" cy="190500"/>
            </a:xfrm>
            <a:custGeom>
              <a:avLst/>
              <a:gdLst/>
              <a:ahLst/>
              <a:cxnLst/>
              <a:rect l="0" t="0" r="r" b="b"/>
              <a:pathLst>
                <a:path w="40" h="40">
                  <a:moveTo>
                    <a:pt x="20" y="40"/>
                  </a:moveTo>
                  <a:cubicBezTo>
                    <a:pt x="9" y="40"/>
                    <a:pt x="0" y="31"/>
                    <a:pt x="0" y="20"/>
                  </a:cubicBezTo>
                  <a:cubicBezTo>
                    <a:pt x="0" y="9"/>
                    <a:pt x="9" y="0"/>
                    <a:pt x="20" y="0"/>
                  </a:cubicBezTo>
                  <a:cubicBezTo>
                    <a:pt x="32" y="0"/>
                    <a:pt x="40" y="9"/>
                    <a:pt x="40" y="20"/>
                  </a:cubicBezTo>
                  <a:cubicBezTo>
                    <a:pt x="40" y="31"/>
                    <a:pt x="32" y="40"/>
                    <a:pt x="20" y="40"/>
                  </a:cubicBezTo>
                  <a:close/>
                  <a:moveTo>
                    <a:pt x="20" y="4"/>
                  </a:moveTo>
                  <a:cubicBezTo>
                    <a:pt x="12" y="4"/>
                    <a:pt x="4" y="12"/>
                    <a:pt x="4" y="20"/>
                  </a:cubicBezTo>
                  <a:cubicBezTo>
                    <a:pt x="4" y="29"/>
                    <a:pt x="12" y="36"/>
                    <a:pt x="20" y="36"/>
                  </a:cubicBezTo>
                  <a:cubicBezTo>
                    <a:pt x="29" y="36"/>
                    <a:pt x="36" y="29"/>
                    <a:pt x="36" y="20"/>
                  </a:cubicBezTo>
                  <a:cubicBezTo>
                    <a:pt x="36" y="12"/>
                    <a:pt x="29"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32" name="Freeform 25"/>
            <p:cNvSpPr/>
            <p:nvPr/>
          </p:nvSpPr>
          <p:spPr bwMode="auto">
            <a:xfrm>
              <a:off x="0" y="3897313"/>
              <a:ext cx="133350" cy="266700"/>
            </a:xfrm>
            <a:custGeom>
              <a:avLst/>
              <a:gdLst/>
              <a:ahLst/>
              <a:cxnLst/>
              <a:rect l="0" t="0" r="r" b="b"/>
              <a:pathLst>
                <a:path w="84" h="168">
                  <a:moveTo>
                    <a:pt x="69" y="168"/>
                  </a:moveTo>
                  <a:lnTo>
                    <a:pt x="0" y="6"/>
                  </a:lnTo>
                  <a:lnTo>
                    <a:pt x="12" y="0"/>
                  </a:lnTo>
                  <a:lnTo>
                    <a:pt x="84" y="162"/>
                  </a:lnTo>
                  <a:lnTo>
                    <a:pt x="69" y="168"/>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33" name="Freeform 26"/>
            <p:cNvSpPr>
              <a:spLocks noEditPoints="1"/>
            </p:cNvSpPr>
            <p:nvPr/>
          </p:nvSpPr>
          <p:spPr bwMode="auto">
            <a:xfrm>
              <a:off x="66675" y="4149725"/>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8"/>
                    <a:pt x="11" y="36"/>
                    <a:pt x="20" y="36"/>
                  </a:cubicBezTo>
                  <a:cubicBezTo>
                    <a:pt x="29" y="36"/>
                    <a:pt x="36" y="28"/>
                    <a:pt x="36" y="20"/>
                  </a:cubicBezTo>
                  <a:cubicBezTo>
                    <a:pt x="36" y="11"/>
                    <a:pt x="29"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34" name="Freeform 27"/>
            <p:cNvSpPr/>
            <p:nvPr/>
          </p:nvSpPr>
          <p:spPr bwMode="auto">
            <a:xfrm>
              <a:off x="0" y="1644650"/>
              <a:ext cx="133350" cy="269875"/>
            </a:xfrm>
            <a:custGeom>
              <a:avLst/>
              <a:gdLst/>
              <a:ahLst/>
              <a:cxnLst/>
              <a:rect l="0" t="0" r="r" b="b"/>
              <a:pathLst>
                <a:path w="84" h="170">
                  <a:moveTo>
                    <a:pt x="12" y="170"/>
                  </a:moveTo>
                  <a:lnTo>
                    <a:pt x="0" y="164"/>
                  </a:lnTo>
                  <a:lnTo>
                    <a:pt x="69" y="0"/>
                  </a:lnTo>
                  <a:lnTo>
                    <a:pt x="84" y="6"/>
                  </a:lnTo>
                  <a:lnTo>
                    <a:pt x="12" y="170"/>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35" name="Freeform 28"/>
            <p:cNvSpPr>
              <a:spLocks noEditPoints="1"/>
            </p:cNvSpPr>
            <p:nvPr/>
          </p:nvSpPr>
          <p:spPr bwMode="auto">
            <a:xfrm>
              <a:off x="66675" y="1468438"/>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8"/>
                    <a:pt x="11" y="36"/>
                    <a:pt x="20" y="36"/>
                  </a:cubicBezTo>
                  <a:cubicBezTo>
                    <a:pt x="29" y="36"/>
                    <a:pt x="36" y="28"/>
                    <a:pt x="36" y="20"/>
                  </a:cubicBezTo>
                  <a:cubicBezTo>
                    <a:pt x="36" y="11"/>
                    <a:pt x="29"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36" name="Freeform 29"/>
            <p:cNvSpPr/>
            <p:nvPr/>
          </p:nvSpPr>
          <p:spPr bwMode="auto">
            <a:xfrm>
              <a:off x="695325" y="4763"/>
              <a:ext cx="309563" cy="1558925"/>
            </a:xfrm>
            <a:custGeom>
              <a:avLst/>
              <a:gdLst/>
              <a:ahLst/>
              <a:cxnLst/>
              <a:rect l="0" t="0" r="r" b="b"/>
              <a:pathLst>
                <a:path w="195" h="982">
                  <a:moveTo>
                    <a:pt x="195" y="982"/>
                  </a:moveTo>
                  <a:lnTo>
                    <a:pt x="177" y="982"/>
                  </a:lnTo>
                  <a:lnTo>
                    <a:pt x="177" y="805"/>
                  </a:lnTo>
                  <a:lnTo>
                    <a:pt x="0" y="629"/>
                  </a:lnTo>
                  <a:lnTo>
                    <a:pt x="0" y="0"/>
                  </a:lnTo>
                  <a:lnTo>
                    <a:pt x="18" y="0"/>
                  </a:lnTo>
                  <a:lnTo>
                    <a:pt x="18" y="623"/>
                  </a:lnTo>
                  <a:lnTo>
                    <a:pt x="195" y="796"/>
                  </a:lnTo>
                  <a:lnTo>
                    <a:pt x="195" y="982"/>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37" name="Freeform 30"/>
            <p:cNvSpPr>
              <a:spLocks noEditPoints="1"/>
            </p:cNvSpPr>
            <p:nvPr/>
          </p:nvSpPr>
          <p:spPr bwMode="auto">
            <a:xfrm>
              <a:off x="57150" y="4881563"/>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2" y="4"/>
                    <a:pt x="4" y="11"/>
                    <a:pt x="4" y="20"/>
                  </a:cubicBezTo>
                  <a:cubicBezTo>
                    <a:pt x="4" y="29"/>
                    <a:pt x="12" y="36"/>
                    <a:pt x="20" y="36"/>
                  </a:cubicBezTo>
                  <a:cubicBezTo>
                    <a:pt x="29" y="36"/>
                    <a:pt x="36" y="29"/>
                    <a:pt x="36" y="20"/>
                  </a:cubicBezTo>
                  <a:cubicBezTo>
                    <a:pt x="36" y="11"/>
                    <a:pt x="29"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38" name="Freeform 31"/>
            <p:cNvSpPr/>
            <p:nvPr/>
          </p:nvSpPr>
          <p:spPr bwMode="auto">
            <a:xfrm>
              <a:off x="138113" y="5060950"/>
              <a:ext cx="304800" cy="1778000"/>
            </a:xfrm>
            <a:custGeom>
              <a:avLst/>
              <a:gdLst/>
              <a:ahLst/>
              <a:cxnLst/>
              <a:rect l="0" t="0" r="r" b="b"/>
              <a:pathLst>
                <a:path w="192" h="1120">
                  <a:moveTo>
                    <a:pt x="192" y="1120"/>
                  </a:moveTo>
                  <a:lnTo>
                    <a:pt x="177" y="1120"/>
                  </a:lnTo>
                  <a:lnTo>
                    <a:pt x="177" y="360"/>
                  </a:lnTo>
                  <a:lnTo>
                    <a:pt x="0" y="183"/>
                  </a:lnTo>
                  <a:lnTo>
                    <a:pt x="0" y="0"/>
                  </a:lnTo>
                  <a:lnTo>
                    <a:pt x="15" y="0"/>
                  </a:lnTo>
                  <a:lnTo>
                    <a:pt x="15" y="177"/>
                  </a:lnTo>
                  <a:lnTo>
                    <a:pt x="192" y="354"/>
                  </a:lnTo>
                  <a:lnTo>
                    <a:pt x="192" y="1120"/>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39" name="Freeform 32"/>
            <p:cNvSpPr>
              <a:spLocks noEditPoints="1"/>
            </p:cNvSpPr>
            <p:nvPr/>
          </p:nvSpPr>
          <p:spPr bwMode="auto">
            <a:xfrm>
              <a:off x="561975" y="6430963"/>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2" y="4"/>
                    <a:pt x="4" y="11"/>
                    <a:pt x="4" y="20"/>
                  </a:cubicBezTo>
                  <a:cubicBezTo>
                    <a:pt x="4" y="29"/>
                    <a:pt x="12" y="36"/>
                    <a:pt x="20" y="36"/>
                  </a:cubicBezTo>
                  <a:cubicBezTo>
                    <a:pt x="29" y="36"/>
                    <a:pt x="36" y="29"/>
                    <a:pt x="36" y="20"/>
                  </a:cubicBezTo>
                  <a:cubicBezTo>
                    <a:pt x="36" y="11"/>
                    <a:pt x="29"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40" name="Rectangle 33"/>
            <p:cNvSpPr>
              <a:spLocks noChangeArrowheads="1"/>
            </p:cNvSpPr>
            <p:nvPr/>
          </p:nvSpPr>
          <p:spPr bwMode="auto">
            <a:xfrm>
              <a:off x="642938" y="6610350"/>
              <a:ext cx="23813" cy="242888"/>
            </a:xfrm>
            <a:prstGeom prst="rect">
              <a:avLst/>
            </a:prstGeom>
            <a:grpFill/>
            <a:ln>
              <a:noFill/>
            </a:ln>
            <a:extLst>
              <a:ext uri="{91240B29-F687-4f45-9708-019B960494DF}">
                <a14:hiddenLine xmlns:a14="http://schemas.microsoft.com/office/drawing/2010/main" xmlns="" w="9525">
                  <a:solidFill>
                    <a:srgbClr val="000000"/>
                  </a:solidFill>
                  <a:miter lim="800000"/>
                  <a:headEnd/>
                  <a:tailEnd/>
                </a14:hiddenLine>
              </a:ext>
            </a:extLst>
          </p:spPr>
        </p:sp>
        <p:sp>
          <p:nvSpPr>
            <p:cNvPr id="41" name="Freeform 34"/>
            <p:cNvSpPr>
              <a:spLocks noEditPoints="1"/>
            </p:cNvSpPr>
            <p:nvPr/>
          </p:nvSpPr>
          <p:spPr bwMode="auto">
            <a:xfrm>
              <a:off x="76200" y="6430963"/>
              <a:ext cx="190500" cy="188913"/>
            </a:xfrm>
            <a:custGeom>
              <a:avLst/>
              <a:gdLst/>
              <a:ahLst/>
              <a:cxnLst/>
              <a:rect l="0" t="0" r="r" b="b"/>
              <a:pathLst>
                <a:path w="40" h="40">
                  <a:moveTo>
                    <a:pt x="20" y="40"/>
                  </a:moveTo>
                  <a:cubicBezTo>
                    <a:pt x="9" y="40"/>
                    <a:pt x="0" y="31"/>
                    <a:pt x="0" y="20"/>
                  </a:cubicBezTo>
                  <a:cubicBezTo>
                    <a:pt x="0" y="9"/>
                    <a:pt x="9" y="0"/>
                    <a:pt x="20" y="0"/>
                  </a:cubicBezTo>
                  <a:cubicBezTo>
                    <a:pt x="32" y="0"/>
                    <a:pt x="40" y="9"/>
                    <a:pt x="40" y="20"/>
                  </a:cubicBezTo>
                  <a:cubicBezTo>
                    <a:pt x="40" y="31"/>
                    <a:pt x="32" y="40"/>
                    <a:pt x="20" y="40"/>
                  </a:cubicBezTo>
                  <a:close/>
                  <a:moveTo>
                    <a:pt x="20" y="4"/>
                  </a:moveTo>
                  <a:cubicBezTo>
                    <a:pt x="12" y="4"/>
                    <a:pt x="4" y="11"/>
                    <a:pt x="4" y="20"/>
                  </a:cubicBezTo>
                  <a:cubicBezTo>
                    <a:pt x="4" y="29"/>
                    <a:pt x="12" y="36"/>
                    <a:pt x="20" y="36"/>
                  </a:cubicBezTo>
                  <a:cubicBezTo>
                    <a:pt x="29" y="36"/>
                    <a:pt x="36" y="29"/>
                    <a:pt x="36" y="20"/>
                  </a:cubicBezTo>
                  <a:cubicBezTo>
                    <a:pt x="36" y="11"/>
                    <a:pt x="29"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42" name="Freeform 35"/>
            <p:cNvSpPr/>
            <p:nvPr/>
          </p:nvSpPr>
          <p:spPr bwMode="auto">
            <a:xfrm>
              <a:off x="0" y="5978525"/>
              <a:ext cx="190500" cy="461963"/>
            </a:xfrm>
            <a:custGeom>
              <a:avLst/>
              <a:gdLst/>
              <a:ahLst/>
              <a:cxnLst/>
              <a:rect l="0" t="0" r="r" b="b"/>
              <a:pathLst>
                <a:path w="120" h="291">
                  <a:moveTo>
                    <a:pt x="120" y="291"/>
                  </a:moveTo>
                  <a:lnTo>
                    <a:pt x="105" y="291"/>
                  </a:lnTo>
                  <a:lnTo>
                    <a:pt x="105" y="114"/>
                  </a:lnTo>
                  <a:lnTo>
                    <a:pt x="0" y="9"/>
                  </a:lnTo>
                  <a:lnTo>
                    <a:pt x="12" y="0"/>
                  </a:lnTo>
                  <a:lnTo>
                    <a:pt x="120" y="108"/>
                  </a:lnTo>
                  <a:lnTo>
                    <a:pt x="120" y="291"/>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43" name="Freeform 36"/>
            <p:cNvSpPr/>
            <p:nvPr/>
          </p:nvSpPr>
          <p:spPr bwMode="auto">
            <a:xfrm>
              <a:off x="1014413" y="1801813"/>
              <a:ext cx="214313" cy="755650"/>
            </a:xfrm>
            <a:custGeom>
              <a:avLst/>
              <a:gdLst/>
              <a:ahLst/>
              <a:cxnLst/>
              <a:rect l="0" t="0" r="r" b="b"/>
              <a:pathLst>
                <a:path w="135" h="476">
                  <a:moveTo>
                    <a:pt x="12" y="476"/>
                  </a:moveTo>
                  <a:lnTo>
                    <a:pt x="0" y="476"/>
                  </a:lnTo>
                  <a:lnTo>
                    <a:pt x="0" y="128"/>
                  </a:lnTo>
                  <a:lnTo>
                    <a:pt x="126" y="0"/>
                  </a:lnTo>
                  <a:lnTo>
                    <a:pt x="135" y="9"/>
                  </a:lnTo>
                  <a:lnTo>
                    <a:pt x="12" y="131"/>
                  </a:lnTo>
                  <a:lnTo>
                    <a:pt x="12" y="476"/>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44" name="Freeform 37"/>
            <p:cNvSpPr>
              <a:spLocks noEditPoints="1"/>
            </p:cNvSpPr>
            <p:nvPr/>
          </p:nvSpPr>
          <p:spPr bwMode="auto">
            <a:xfrm>
              <a:off x="938213" y="2547938"/>
              <a:ext cx="166688" cy="160338"/>
            </a:xfrm>
            <a:custGeom>
              <a:avLst/>
              <a:gdLst/>
              <a:ahLst/>
              <a:cxnLst/>
              <a:rect l="0" t="0" r="r" b="b"/>
              <a:pathLst>
                <a:path w="35" h="34">
                  <a:moveTo>
                    <a:pt x="18" y="34"/>
                  </a:moveTo>
                  <a:cubicBezTo>
                    <a:pt x="8" y="34"/>
                    <a:pt x="0" y="26"/>
                    <a:pt x="0" y="17"/>
                  </a:cubicBezTo>
                  <a:cubicBezTo>
                    <a:pt x="0" y="7"/>
                    <a:pt x="8" y="0"/>
                    <a:pt x="18" y="0"/>
                  </a:cubicBezTo>
                  <a:cubicBezTo>
                    <a:pt x="27" y="0"/>
                    <a:pt x="35" y="7"/>
                    <a:pt x="35" y="17"/>
                  </a:cubicBezTo>
                  <a:cubicBezTo>
                    <a:pt x="35" y="26"/>
                    <a:pt x="27" y="34"/>
                    <a:pt x="18" y="34"/>
                  </a:cubicBezTo>
                  <a:close/>
                  <a:moveTo>
                    <a:pt x="18" y="4"/>
                  </a:moveTo>
                  <a:cubicBezTo>
                    <a:pt x="10" y="4"/>
                    <a:pt x="4" y="10"/>
                    <a:pt x="4" y="17"/>
                  </a:cubicBezTo>
                  <a:cubicBezTo>
                    <a:pt x="4" y="24"/>
                    <a:pt x="10" y="30"/>
                    <a:pt x="18" y="30"/>
                  </a:cubicBezTo>
                  <a:cubicBezTo>
                    <a:pt x="25" y="30"/>
                    <a:pt x="31" y="24"/>
                    <a:pt x="31" y="17"/>
                  </a:cubicBezTo>
                  <a:cubicBezTo>
                    <a:pt x="31" y="10"/>
                    <a:pt x="25" y="4"/>
                    <a:pt x="18"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45" name="Freeform 38"/>
            <p:cNvSpPr/>
            <p:nvPr/>
          </p:nvSpPr>
          <p:spPr bwMode="auto">
            <a:xfrm>
              <a:off x="595313" y="4763"/>
              <a:ext cx="638175" cy="4025900"/>
            </a:xfrm>
            <a:custGeom>
              <a:avLst/>
              <a:gdLst/>
              <a:ahLst/>
              <a:cxnLst/>
              <a:rect l="0" t="0" r="r" b="b"/>
              <a:pathLst>
                <a:path w="402" h="2536">
                  <a:moveTo>
                    <a:pt x="402" y="2536"/>
                  </a:moveTo>
                  <a:lnTo>
                    <a:pt x="387" y="2536"/>
                  </a:lnTo>
                  <a:lnTo>
                    <a:pt x="387" y="2311"/>
                  </a:lnTo>
                  <a:lnTo>
                    <a:pt x="0" y="1925"/>
                  </a:lnTo>
                  <a:lnTo>
                    <a:pt x="0" y="0"/>
                  </a:lnTo>
                  <a:lnTo>
                    <a:pt x="15" y="0"/>
                  </a:lnTo>
                  <a:lnTo>
                    <a:pt x="15" y="1916"/>
                  </a:lnTo>
                  <a:lnTo>
                    <a:pt x="402" y="2302"/>
                  </a:lnTo>
                  <a:lnTo>
                    <a:pt x="402" y="2536"/>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46" name="Freeform 39"/>
            <p:cNvSpPr/>
            <p:nvPr/>
          </p:nvSpPr>
          <p:spPr bwMode="auto">
            <a:xfrm>
              <a:off x="1223963" y="1382713"/>
              <a:ext cx="142875" cy="476250"/>
            </a:xfrm>
            <a:custGeom>
              <a:avLst/>
              <a:gdLst/>
              <a:ahLst/>
              <a:cxnLst/>
              <a:rect l="0" t="0" r="r" b="b"/>
              <a:pathLst>
                <a:path w="90" h="300">
                  <a:moveTo>
                    <a:pt x="90" y="300"/>
                  </a:moveTo>
                  <a:lnTo>
                    <a:pt x="78" y="300"/>
                  </a:lnTo>
                  <a:lnTo>
                    <a:pt x="78" y="84"/>
                  </a:lnTo>
                  <a:lnTo>
                    <a:pt x="0" y="9"/>
                  </a:lnTo>
                  <a:lnTo>
                    <a:pt x="9" y="0"/>
                  </a:lnTo>
                  <a:lnTo>
                    <a:pt x="90" y="81"/>
                  </a:lnTo>
                  <a:lnTo>
                    <a:pt x="90" y="300"/>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47" name="Freeform 40"/>
            <p:cNvSpPr>
              <a:spLocks noEditPoints="1"/>
            </p:cNvSpPr>
            <p:nvPr/>
          </p:nvSpPr>
          <p:spPr bwMode="auto">
            <a:xfrm>
              <a:off x="1300163" y="1849438"/>
              <a:ext cx="109538" cy="107950"/>
            </a:xfrm>
            <a:custGeom>
              <a:avLst/>
              <a:gdLst/>
              <a:ahLst/>
              <a:cxnLst/>
              <a:rect l="0" t="0" r="r" b="b"/>
              <a:pathLst>
                <a:path w="23" h="23">
                  <a:moveTo>
                    <a:pt x="12" y="23"/>
                  </a:moveTo>
                  <a:cubicBezTo>
                    <a:pt x="5" y="23"/>
                    <a:pt x="0" y="18"/>
                    <a:pt x="0" y="12"/>
                  </a:cubicBezTo>
                  <a:cubicBezTo>
                    <a:pt x="0" y="5"/>
                    <a:pt x="5" y="0"/>
                    <a:pt x="12" y="0"/>
                  </a:cubicBezTo>
                  <a:cubicBezTo>
                    <a:pt x="18" y="0"/>
                    <a:pt x="23" y="5"/>
                    <a:pt x="23" y="12"/>
                  </a:cubicBezTo>
                  <a:cubicBezTo>
                    <a:pt x="23" y="18"/>
                    <a:pt x="18" y="23"/>
                    <a:pt x="12" y="23"/>
                  </a:cubicBezTo>
                  <a:close/>
                  <a:moveTo>
                    <a:pt x="12" y="4"/>
                  </a:moveTo>
                  <a:cubicBezTo>
                    <a:pt x="8" y="4"/>
                    <a:pt x="4" y="8"/>
                    <a:pt x="4" y="12"/>
                  </a:cubicBezTo>
                  <a:cubicBezTo>
                    <a:pt x="4" y="16"/>
                    <a:pt x="8" y="19"/>
                    <a:pt x="12" y="19"/>
                  </a:cubicBezTo>
                  <a:cubicBezTo>
                    <a:pt x="16" y="19"/>
                    <a:pt x="19" y="16"/>
                    <a:pt x="19" y="12"/>
                  </a:cubicBezTo>
                  <a:cubicBezTo>
                    <a:pt x="19" y="8"/>
                    <a:pt x="16" y="4"/>
                    <a:pt x="12"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48" name="Freeform 41"/>
            <p:cNvSpPr/>
            <p:nvPr/>
          </p:nvSpPr>
          <p:spPr bwMode="auto">
            <a:xfrm>
              <a:off x="280988" y="3417888"/>
              <a:ext cx="142875" cy="474663"/>
            </a:xfrm>
            <a:custGeom>
              <a:avLst/>
              <a:gdLst/>
              <a:ahLst/>
              <a:cxnLst/>
              <a:rect l="0" t="0" r="r" b="b"/>
              <a:pathLst>
                <a:path w="90" h="299">
                  <a:moveTo>
                    <a:pt x="12" y="299"/>
                  </a:moveTo>
                  <a:lnTo>
                    <a:pt x="0" y="299"/>
                  </a:lnTo>
                  <a:lnTo>
                    <a:pt x="0" y="80"/>
                  </a:lnTo>
                  <a:lnTo>
                    <a:pt x="81" y="0"/>
                  </a:lnTo>
                  <a:lnTo>
                    <a:pt x="90" y="8"/>
                  </a:lnTo>
                  <a:lnTo>
                    <a:pt x="12" y="83"/>
                  </a:lnTo>
                  <a:lnTo>
                    <a:pt x="12" y="299"/>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49" name="Freeform 42"/>
            <p:cNvSpPr>
              <a:spLocks noEditPoints="1"/>
            </p:cNvSpPr>
            <p:nvPr/>
          </p:nvSpPr>
          <p:spPr bwMode="auto">
            <a:xfrm>
              <a:off x="238125" y="3883025"/>
              <a:ext cx="109538" cy="109538"/>
            </a:xfrm>
            <a:custGeom>
              <a:avLst/>
              <a:gdLst/>
              <a:ahLst/>
              <a:cxnLst/>
              <a:rect l="0" t="0" r="r" b="b"/>
              <a:pathLst>
                <a:path w="23" h="23">
                  <a:moveTo>
                    <a:pt x="11" y="23"/>
                  </a:moveTo>
                  <a:cubicBezTo>
                    <a:pt x="5" y="23"/>
                    <a:pt x="0" y="18"/>
                    <a:pt x="0" y="12"/>
                  </a:cubicBezTo>
                  <a:cubicBezTo>
                    <a:pt x="0" y="5"/>
                    <a:pt x="5" y="0"/>
                    <a:pt x="11" y="0"/>
                  </a:cubicBezTo>
                  <a:cubicBezTo>
                    <a:pt x="17" y="0"/>
                    <a:pt x="23" y="5"/>
                    <a:pt x="23" y="12"/>
                  </a:cubicBezTo>
                  <a:cubicBezTo>
                    <a:pt x="23" y="18"/>
                    <a:pt x="17" y="23"/>
                    <a:pt x="11" y="23"/>
                  </a:cubicBezTo>
                  <a:close/>
                  <a:moveTo>
                    <a:pt x="11" y="4"/>
                  </a:moveTo>
                  <a:cubicBezTo>
                    <a:pt x="7" y="4"/>
                    <a:pt x="4" y="8"/>
                    <a:pt x="4" y="12"/>
                  </a:cubicBezTo>
                  <a:cubicBezTo>
                    <a:pt x="4" y="16"/>
                    <a:pt x="7" y="19"/>
                    <a:pt x="11" y="19"/>
                  </a:cubicBezTo>
                  <a:cubicBezTo>
                    <a:pt x="15" y="19"/>
                    <a:pt x="19" y="16"/>
                    <a:pt x="19" y="12"/>
                  </a:cubicBezTo>
                  <a:cubicBezTo>
                    <a:pt x="19" y="8"/>
                    <a:pt x="15" y="4"/>
                    <a:pt x="11"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50" name="Freeform 43"/>
            <p:cNvSpPr/>
            <p:nvPr/>
          </p:nvSpPr>
          <p:spPr bwMode="auto">
            <a:xfrm>
              <a:off x="4763" y="2166938"/>
              <a:ext cx="114300" cy="452438"/>
            </a:xfrm>
            <a:custGeom>
              <a:avLst/>
              <a:gdLst/>
              <a:ahLst/>
              <a:cxnLst/>
              <a:rect l="0" t="0" r="r" b="b"/>
              <a:pathLst>
                <a:path w="72" h="285">
                  <a:moveTo>
                    <a:pt x="6" y="285"/>
                  </a:moveTo>
                  <a:lnTo>
                    <a:pt x="0" y="276"/>
                  </a:lnTo>
                  <a:lnTo>
                    <a:pt x="60" y="216"/>
                  </a:lnTo>
                  <a:lnTo>
                    <a:pt x="60" y="0"/>
                  </a:lnTo>
                  <a:lnTo>
                    <a:pt x="72" y="0"/>
                  </a:lnTo>
                  <a:lnTo>
                    <a:pt x="72" y="222"/>
                  </a:lnTo>
                  <a:lnTo>
                    <a:pt x="6" y="285"/>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51" name="Freeform 44"/>
            <p:cNvSpPr>
              <a:spLocks noEditPoints="1"/>
            </p:cNvSpPr>
            <p:nvPr/>
          </p:nvSpPr>
          <p:spPr bwMode="auto">
            <a:xfrm>
              <a:off x="52388" y="2066925"/>
              <a:ext cx="109538" cy="109538"/>
            </a:xfrm>
            <a:custGeom>
              <a:avLst/>
              <a:gdLst/>
              <a:ahLst/>
              <a:cxnLst/>
              <a:rect l="0" t="0" r="r" b="b"/>
              <a:pathLst>
                <a:path w="23" h="23">
                  <a:moveTo>
                    <a:pt x="12" y="23"/>
                  </a:moveTo>
                  <a:cubicBezTo>
                    <a:pt x="5" y="23"/>
                    <a:pt x="0" y="18"/>
                    <a:pt x="0" y="12"/>
                  </a:cubicBezTo>
                  <a:cubicBezTo>
                    <a:pt x="0" y="5"/>
                    <a:pt x="5" y="0"/>
                    <a:pt x="12" y="0"/>
                  </a:cubicBezTo>
                  <a:cubicBezTo>
                    <a:pt x="18" y="0"/>
                    <a:pt x="23" y="5"/>
                    <a:pt x="23" y="12"/>
                  </a:cubicBezTo>
                  <a:cubicBezTo>
                    <a:pt x="23" y="18"/>
                    <a:pt x="18" y="23"/>
                    <a:pt x="12" y="23"/>
                  </a:cubicBezTo>
                  <a:close/>
                  <a:moveTo>
                    <a:pt x="12" y="4"/>
                  </a:moveTo>
                  <a:cubicBezTo>
                    <a:pt x="8" y="4"/>
                    <a:pt x="4" y="8"/>
                    <a:pt x="4" y="12"/>
                  </a:cubicBezTo>
                  <a:cubicBezTo>
                    <a:pt x="4" y="16"/>
                    <a:pt x="8" y="19"/>
                    <a:pt x="12" y="19"/>
                  </a:cubicBezTo>
                  <a:cubicBezTo>
                    <a:pt x="16" y="19"/>
                    <a:pt x="19" y="16"/>
                    <a:pt x="19" y="12"/>
                  </a:cubicBezTo>
                  <a:cubicBezTo>
                    <a:pt x="19" y="8"/>
                    <a:pt x="16" y="4"/>
                    <a:pt x="12"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52" name="Rectangle 45"/>
            <p:cNvSpPr>
              <a:spLocks noChangeArrowheads="1"/>
            </p:cNvSpPr>
            <p:nvPr/>
          </p:nvSpPr>
          <p:spPr bwMode="auto">
            <a:xfrm>
              <a:off x="1228725" y="4662488"/>
              <a:ext cx="23813" cy="2181225"/>
            </a:xfrm>
            <a:prstGeom prst="rect">
              <a:avLst/>
            </a:prstGeom>
            <a:grpFill/>
            <a:ln>
              <a:noFill/>
            </a:ln>
            <a:extLst>
              <a:ext uri="{91240B29-F687-4f45-9708-019B960494DF}">
                <a14:hiddenLine xmlns:a14="http://schemas.microsoft.com/office/drawing/2010/main" xmlns="" w="9525">
                  <a:solidFill>
                    <a:srgbClr val="000000"/>
                  </a:solidFill>
                  <a:miter lim="800000"/>
                  <a:headEnd/>
                  <a:tailEnd/>
                </a14:hiddenLine>
              </a:ext>
            </a:extLst>
          </p:spPr>
        </p:sp>
        <p:sp>
          <p:nvSpPr>
            <p:cNvPr id="53" name="Freeform 46"/>
            <p:cNvSpPr/>
            <p:nvPr/>
          </p:nvSpPr>
          <p:spPr bwMode="auto">
            <a:xfrm>
              <a:off x="1319213" y="5041900"/>
              <a:ext cx="371475" cy="1801813"/>
            </a:xfrm>
            <a:custGeom>
              <a:avLst/>
              <a:gdLst/>
              <a:ahLst/>
              <a:cxnLst/>
              <a:rect l="0" t="0" r="r" b="b"/>
              <a:pathLst>
                <a:path w="234" h="1135">
                  <a:moveTo>
                    <a:pt x="15" y="1135"/>
                  </a:moveTo>
                  <a:lnTo>
                    <a:pt x="0" y="1135"/>
                  </a:lnTo>
                  <a:lnTo>
                    <a:pt x="0" y="515"/>
                  </a:lnTo>
                  <a:lnTo>
                    <a:pt x="0" y="512"/>
                  </a:lnTo>
                  <a:lnTo>
                    <a:pt x="219" y="0"/>
                  </a:lnTo>
                  <a:lnTo>
                    <a:pt x="234" y="6"/>
                  </a:lnTo>
                  <a:lnTo>
                    <a:pt x="15" y="518"/>
                  </a:lnTo>
                  <a:lnTo>
                    <a:pt x="15" y="1135"/>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54" name="Freeform 47"/>
            <p:cNvSpPr>
              <a:spLocks noEditPoints="1"/>
            </p:cNvSpPr>
            <p:nvPr/>
          </p:nvSpPr>
          <p:spPr bwMode="auto">
            <a:xfrm>
              <a:off x="1147763" y="448151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8" y="36"/>
                    <a:pt x="36" y="29"/>
                    <a:pt x="36" y="20"/>
                  </a:cubicBezTo>
                  <a:cubicBezTo>
                    <a:pt x="36" y="11"/>
                    <a:pt x="28"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55" name="Freeform 48"/>
            <p:cNvSpPr/>
            <p:nvPr/>
          </p:nvSpPr>
          <p:spPr bwMode="auto">
            <a:xfrm>
              <a:off x="819150" y="3983038"/>
              <a:ext cx="347663" cy="2860675"/>
            </a:xfrm>
            <a:custGeom>
              <a:avLst/>
              <a:gdLst/>
              <a:ahLst/>
              <a:cxnLst/>
              <a:rect l="0" t="0" r="r" b="b"/>
              <a:pathLst>
                <a:path w="219" h="1802">
                  <a:moveTo>
                    <a:pt x="219" y="1802"/>
                  </a:moveTo>
                  <a:lnTo>
                    <a:pt x="201" y="1802"/>
                  </a:lnTo>
                  <a:lnTo>
                    <a:pt x="201" y="1185"/>
                  </a:lnTo>
                  <a:lnTo>
                    <a:pt x="0" y="3"/>
                  </a:lnTo>
                  <a:lnTo>
                    <a:pt x="15" y="0"/>
                  </a:lnTo>
                  <a:lnTo>
                    <a:pt x="219" y="1185"/>
                  </a:lnTo>
                  <a:lnTo>
                    <a:pt x="219" y="1802"/>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56" name="Freeform 49"/>
            <p:cNvSpPr>
              <a:spLocks noEditPoints="1"/>
            </p:cNvSpPr>
            <p:nvPr/>
          </p:nvSpPr>
          <p:spPr bwMode="auto">
            <a:xfrm>
              <a:off x="728663" y="3806825"/>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8"/>
                    <a:pt x="11" y="36"/>
                    <a:pt x="20" y="36"/>
                  </a:cubicBezTo>
                  <a:cubicBezTo>
                    <a:pt x="29" y="36"/>
                    <a:pt x="36" y="28"/>
                    <a:pt x="36" y="20"/>
                  </a:cubicBezTo>
                  <a:cubicBezTo>
                    <a:pt x="36" y="11"/>
                    <a:pt x="29"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57" name="Freeform 50"/>
            <p:cNvSpPr>
              <a:spLocks noEditPoints="1"/>
            </p:cNvSpPr>
            <p:nvPr/>
          </p:nvSpPr>
          <p:spPr bwMode="auto">
            <a:xfrm>
              <a:off x="1624013" y="4867275"/>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8" y="36"/>
                    <a:pt x="36" y="29"/>
                    <a:pt x="36" y="20"/>
                  </a:cubicBezTo>
                  <a:cubicBezTo>
                    <a:pt x="36" y="11"/>
                    <a:pt x="28"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58" name="Freeform 51"/>
            <p:cNvSpPr/>
            <p:nvPr/>
          </p:nvSpPr>
          <p:spPr bwMode="auto">
            <a:xfrm>
              <a:off x="1404938" y="5422900"/>
              <a:ext cx="371475" cy="1425575"/>
            </a:xfrm>
            <a:custGeom>
              <a:avLst/>
              <a:gdLst/>
              <a:ahLst/>
              <a:cxnLst/>
              <a:rect l="0" t="0" r="r" b="b"/>
              <a:pathLst>
                <a:path w="234" h="898">
                  <a:moveTo>
                    <a:pt x="18" y="898"/>
                  </a:moveTo>
                  <a:lnTo>
                    <a:pt x="0" y="898"/>
                  </a:lnTo>
                  <a:lnTo>
                    <a:pt x="0" y="515"/>
                  </a:lnTo>
                  <a:lnTo>
                    <a:pt x="0" y="512"/>
                  </a:lnTo>
                  <a:lnTo>
                    <a:pt x="222" y="0"/>
                  </a:lnTo>
                  <a:lnTo>
                    <a:pt x="234" y="6"/>
                  </a:lnTo>
                  <a:lnTo>
                    <a:pt x="18" y="518"/>
                  </a:lnTo>
                  <a:lnTo>
                    <a:pt x="18" y="898"/>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59" name="Freeform 52"/>
            <p:cNvSpPr/>
            <p:nvPr/>
          </p:nvSpPr>
          <p:spPr bwMode="auto">
            <a:xfrm>
              <a:off x="1666875" y="5945188"/>
              <a:ext cx="152400" cy="912813"/>
            </a:xfrm>
            <a:custGeom>
              <a:avLst/>
              <a:gdLst/>
              <a:ahLst/>
              <a:cxnLst/>
              <a:rect l="0" t="0" r="r" b="b"/>
              <a:pathLst>
                <a:path w="96" h="575">
                  <a:moveTo>
                    <a:pt x="15" y="575"/>
                  </a:moveTo>
                  <a:lnTo>
                    <a:pt x="0" y="569"/>
                  </a:lnTo>
                  <a:lnTo>
                    <a:pt x="81" y="383"/>
                  </a:lnTo>
                  <a:lnTo>
                    <a:pt x="81" y="0"/>
                  </a:lnTo>
                  <a:lnTo>
                    <a:pt x="96" y="0"/>
                  </a:lnTo>
                  <a:lnTo>
                    <a:pt x="96" y="386"/>
                  </a:lnTo>
                  <a:lnTo>
                    <a:pt x="15" y="575"/>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60" name="Freeform 53"/>
            <p:cNvSpPr>
              <a:spLocks noEditPoints="1"/>
            </p:cNvSpPr>
            <p:nvPr/>
          </p:nvSpPr>
          <p:spPr bwMode="auto">
            <a:xfrm>
              <a:off x="1709738" y="5246688"/>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61" name="Freeform 54"/>
            <p:cNvSpPr>
              <a:spLocks noEditPoints="1"/>
            </p:cNvSpPr>
            <p:nvPr/>
          </p:nvSpPr>
          <p:spPr bwMode="auto">
            <a:xfrm>
              <a:off x="1709738" y="576421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62" name="Freeform 55"/>
            <p:cNvSpPr/>
            <p:nvPr/>
          </p:nvSpPr>
          <p:spPr bwMode="auto">
            <a:xfrm>
              <a:off x="1766888" y="6330950"/>
              <a:ext cx="419100" cy="527050"/>
            </a:xfrm>
            <a:custGeom>
              <a:avLst/>
              <a:gdLst/>
              <a:ahLst/>
              <a:cxnLst/>
              <a:rect l="0" t="0" r="r" b="b"/>
              <a:pathLst>
                <a:path w="264" h="332">
                  <a:moveTo>
                    <a:pt x="12" y="332"/>
                  </a:moveTo>
                  <a:lnTo>
                    <a:pt x="0" y="326"/>
                  </a:lnTo>
                  <a:lnTo>
                    <a:pt x="45" y="206"/>
                  </a:lnTo>
                  <a:lnTo>
                    <a:pt x="255" y="0"/>
                  </a:lnTo>
                  <a:lnTo>
                    <a:pt x="264" y="12"/>
                  </a:lnTo>
                  <a:lnTo>
                    <a:pt x="60" y="215"/>
                  </a:lnTo>
                  <a:lnTo>
                    <a:pt x="12" y="332"/>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63" name="Freeform 56"/>
            <p:cNvSpPr>
              <a:spLocks noEditPoints="1"/>
            </p:cNvSpPr>
            <p:nvPr/>
          </p:nvSpPr>
          <p:spPr bwMode="auto">
            <a:xfrm>
              <a:off x="2147888" y="6221413"/>
              <a:ext cx="157163" cy="147638"/>
            </a:xfrm>
            <a:custGeom>
              <a:avLst/>
              <a:gdLst/>
              <a:ahLst/>
              <a:cxnLst/>
              <a:rect l="0" t="0" r="r" b="b"/>
              <a:pathLst>
                <a:path w="33" h="31">
                  <a:moveTo>
                    <a:pt x="16" y="31"/>
                  </a:moveTo>
                  <a:cubicBezTo>
                    <a:pt x="12" y="31"/>
                    <a:pt x="8" y="29"/>
                    <a:pt x="5" y="26"/>
                  </a:cubicBezTo>
                  <a:cubicBezTo>
                    <a:pt x="2" y="24"/>
                    <a:pt x="0" y="20"/>
                    <a:pt x="0" y="15"/>
                  </a:cubicBezTo>
                  <a:cubicBezTo>
                    <a:pt x="0" y="11"/>
                    <a:pt x="2" y="7"/>
                    <a:pt x="5" y="4"/>
                  </a:cubicBezTo>
                  <a:cubicBezTo>
                    <a:pt x="8" y="1"/>
                    <a:pt x="12" y="0"/>
                    <a:pt x="16" y="0"/>
                  </a:cubicBezTo>
                  <a:cubicBezTo>
                    <a:pt x="20" y="0"/>
                    <a:pt x="24" y="1"/>
                    <a:pt x="27" y="4"/>
                  </a:cubicBezTo>
                  <a:cubicBezTo>
                    <a:pt x="33" y="10"/>
                    <a:pt x="33" y="20"/>
                    <a:pt x="27" y="26"/>
                  </a:cubicBezTo>
                  <a:cubicBezTo>
                    <a:pt x="24" y="29"/>
                    <a:pt x="20" y="31"/>
                    <a:pt x="16" y="31"/>
                  </a:cubicBezTo>
                  <a:close/>
                  <a:moveTo>
                    <a:pt x="16" y="4"/>
                  </a:moveTo>
                  <a:cubicBezTo>
                    <a:pt x="13" y="4"/>
                    <a:pt x="10" y="5"/>
                    <a:pt x="8" y="7"/>
                  </a:cubicBezTo>
                  <a:cubicBezTo>
                    <a:pt x="6" y="9"/>
                    <a:pt x="4" y="12"/>
                    <a:pt x="4" y="15"/>
                  </a:cubicBezTo>
                  <a:cubicBezTo>
                    <a:pt x="4" y="19"/>
                    <a:pt x="6" y="21"/>
                    <a:pt x="8" y="24"/>
                  </a:cubicBezTo>
                  <a:cubicBezTo>
                    <a:pt x="10" y="26"/>
                    <a:pt x="13" y="27"/>
                    <a:pt x="16" y="27"/>
                  </a:cubicBezTo>
                  <a:cubicBezTo>
                    <a:pt x="19" y="27"/>
                    <a:pt x="22" y="26"/>
                    <a:pt x="24" y="24"/>
                  </a:cubicBezTo>
                  <a:cubicBezTo>
                    <a:pt x="29" y="19"/>
                    <a:pt x="29" y="12"/>
                    <a:pt x="24" y="7"/>
                  </a:cubicBezTo>
                  <a:cubicBezTo>
                    <a:pt x="22" y="5"/>
                    <a:pt x="19" y="4"/>
                    <a:pt x="16"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64" name="Freeform 57"/>
            <p:cNvSpPr/>
            <p:nvPr/>
          </p:nvSpPr>
          <p:spPr bwMode="auto">
            <a:xfrm>
              <a:off x="504825" y="9525"/>
              <a:ext cx="233363" cy="5103813"/>
            </a:xfrm>
            <a:custGeom>
              <a:avLst/>
              <a:gdLst/>
              <a:ahLst/>
              <a:cxnLst/>
              <a:rect l="0" t="0" r="r" b="b"/>
              <a:pathLst>
                <a:path w="147" h="3215">
                  <a:moveTo>
                    <a:pt x="132" y="3215"/>
                  </a:moveTo>
                  <a:lnTo>
                    <a:pt x="129" y="2754"/>
                  </a:lnTo>
                  <a:lnTo>
                    <a:pt x="0" y="1901"/>
                  </a:lnTo>
                  <a:lnTo>
                    <a:pt x="0" y="0"/>
                  </a:lnTo>
                  <a:lnTo>
                    <a:pt x="15" y="0"/>
                  </a:lnTo>
                  <a:lnTo>
                    <a:pt x="15" y="1898"/>
                  </a:lnTo>
                  <a:lnTo>
                    <a:pt x="144" y="2754"/>
                  </a:lnTo>
                  <a:lnTo>
                    <a:pt x="147" y="3215"/>
                  </a:lnTo>
                  <a:lnTo>
                    <a:pt x="132" y="3215"/>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65" name="Freeform 58"/>
            <p:cNvSpPr>
              <a:spLocks noEditPoints="1"/>
            </p:cNvSpPr>
            <p:nvPr/>
          </p:nvSpPr>
          <p:spPr bwMode="auto">
            <a:xfrm>
              <a:off x="633413" y="5103813"/>
              <a:ext cx="185738" cy="185738"/>
            </a:xfrm>
            <a:custGeom>
              <a:avLst/>
              <a:gdLst/>
              <a:ahLst/>
              <a:cxnLst/>
              <a:rect l="0" t="0" r="r" b="b"/>
              <a:pathLst>
                <a:path w="39" h="39">
                  <a:moveTo>
                    <a:pt x="20" y="39"/>
                  </a:moveTo>
                  <a:cubicBezTo>
                    <a:pt x="9" y="39"/>
                    <a:pt x="0" y="30"/>
                    <a:pt x="0" y="19"/>
                  </a:cubicBezTo>
                  <a:cubicBezTo>
                    <a:pt x="0" y="9"/>
                    <a:pt x="9" y="0"/>
                    <a:pt x="20" y="0"/>
                  </a:cubicBezTo>
                  <a:cubicBezTo>
                    <a:pt x="30" y="0"/>
                    <a:pt x="39" y="9"/>
                    <a:pt x="39" y="19"/>
                  </a:cubicBezTo>
                  <a:cubicBezTo>
                    <a:pt x="39" y="30"/>
                    <a:pt x="30" y="39"/>
                    <a:pt x="20" y="39"/>
                  </a:cubicBezTo>
                  <a:close/>
                  <a:moveTo>
                    <a:pt x="20" y="4"/>
                  </a:moveTo>
                  <a:cubicBezTo>
                    <a:pt x="11" y="4"/>
                    <a:pt x="4" y="11"/>
                    <a:pt x="4" y="19"/>
                  </a:cubicBezTo>
                  <a:cubicBezTo>
                    <a:pt x="4" y="28"/>
                    <a:pt x="11" y="35"/>
                    <a:pt x="20" y="35"/>
                  </a:cubicBezTo>
                  <a:cubicBezTo>
                    <a:pt x="28" y="35"/>
                    <a:pt x="35" y="28"/>
                    <a:pt x="35" y="19"/>
                  </a:cubicBezTo>
                  <a:cubicBezTo>
                    <a:pt x="35" y="11"/>
                    <a:pt x="28"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grpSp>
      <p:sp>
        <p:nvSpPr>
          <p:cNvPr id="2" name="Title 1"/>
          <p:cNvSpPr>
            <a:spLocks noGrp="1"/>
          </p:cNvSpPr>
          <p:nvPr>
            <p:ph type="ctrTitle"/>
          </p:nvPr>
        </p:nvSpPr>
        <p:spPr>
          <a:xfrm>
            <a:off x="1876424" y="1122363"/>
            <a:ext cx="8791575" cy="2387600"/>
          </a:xfrm>
        </p:spPr>
        <p:txBody>
          <a:bodyPr anchor="b">
            <a:normAutofit/>
          </a:bodyPr>
          <a:lstStyle>
            <a:lvl1pPr algn="l">
              <a:defRPr sz="4800"/>
            </a:lvl1pPr>
          </a:lstStyle>
          <a:p>
            <a:r>
              <a:rPr lang="ru-RU"/>
              <a:t>Образец заголовка</a:t>
            </a:r>
            <a:endParaRPr lang="en-US" dirty="0"/>
          </a:p>
        </p:txBody>
      </p:sp>
      <p:sp>
        <p:nvSpPr>
          <p:cNvPr id="3" name="Subtitle 2"/>
          <p:cNvSpPr>
            <a:spLocks noGrp="1"/>
          </p:cNvSpPr>
          <p:nvPr>
            <p:ph type="subTitle" idx="1"/>
          </p:nvPr>
        </p:nvSpPr>
        <p:spPr>
          <a:xfrm>
            <a:off x="1876424" y="3602038"/>
            <a:ext cx="8791575" cy="1655762"/>
          </a:xfrm>
        </p:spPr>
        <p:txBody>
          <a:bodyPr>
            <a:normAutofit/>
          </a:bodyPr>
          <a:lstStyle>
            <a:lvl1pPr marL="0" indent="0" algn="l">
              <a:buNone/>
              <a:defRPr sz="2000" cap="all" baseline="0">
                <a:solidFill>
                  <a:schemeClr val="tx2"/>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ru-RU"/>
              <a:t>Образец подзаголовка</a:t>
            </a:r>
            <a:endParaRPr lang="en-US" dirty="0"/>
          </a:p>
        </p:txBody>
      </p:sp>
      <p:sp>
        <p:nvSpPr>
          <p:cNvPr id="4" name="Date Placeholder 3"/>
          <p:cNvSpPr>
            <a:spLocks noGrp="1"/>
          </p:cNvSpPr>
          <p:nvPr>
            <p:ph type="dt" sz="half" idx="10"/>
          </p:nvPr>
        </p:nvSpPr>
        <p:spPr>
          <a:xfrm>
            <a:off x="7077511" y="5410201"/>
            <a:ext cx="2743200" cy="365125"/>
          </a:xfrm>
        </p:spPr>
        <p:txBody>
          <a:bodyPr/>
          <a:lstStyle/>
          <a:p>
            <a:fld id="{2C8889DF-BD40-4F5B-BC54-C38EAEC2F09A}" type="datetimeFigureOut">
              <a:rPr lang="ru-KZ" smtClean="0"/>
              <a:t>14.01.2022</a:t>
            </a:fld>
            <a:endParaRPr lang="ru-KZ"/>
          </a:p>
        </p:txBody>
      </p:sp>
      <p:sp>
        <p:nvSpPr>
          <p:cNvPr id="5" name="Footer Placeholder 4"/>
          <p:cNvSpPr>
            <a:spLocks noGrp="1"/>
          </p:cNvSpPr>
          <p:nvPr>
            <p:ph type="ftr" sz="quarter" idx="11"/>
          </p:nvPr>
        </p:nvSpPr>
        <p:spPr>
          <a:xfrm>
            <a:off x="1876424" y="5410201"/>
            <a:ext cx="5124886" cy="365125"/>
          </a:xfrm>
        </p:spPr>
        <p:txBody>
          <a:bodyPr/>
          <a:lstStyle/>
          <a:p>
            <a:endParaRPr lang="ru-KZ"/>
          </a:p>
        </p:txBody>
      </p:sp>
      <p:sp>
        <p:nvSpPr>
          <p:cNvPr id="6" name="Slide Number Placeholder 5"/>
          <p:cNvSpPr>
            <a:spLocks noGrp="1"/>
          </p:cNvSpPr>
          <p:nvPr>
            <p:ph type="sldNum" sz="quarter" idx="12"/>
          </p:nvPr>
        </p:nvSpPr>
        <p:spPr>
          <a:xfrm>
            <a:off x="9896911" y="5410199"/>
            <a:ext cx="771089" cy="365125"/>
          </a:xfrm>
        </p:spPr>
        <p:txBody>
          <a:bodyPr/>
          <a:lstStyle/>
          <a:p>
            <a:fld id="{5B5D9FCB-6562-4C5B-AA82-7E73E061BD8C}" type="slidenum">
              <a:rPr lang="ru-KZ" smtClean="0"/>
              <a:t>‹#›</a:t>
            </a:fld>
            <a:endParaRPr lang="ru-KZ"/>
          </a:p>
        </p:txBody>
      </p:sp>
    </p:spTree>
    <p:extLst>
      <p:ext uri="{BB962C8B-B14F-4D97-AF65-F5344CB8AC3E}">
        <p14:creationId xmlns:p14="http://schemas.microsoft.com/office/powerpoint/2010/main" val="225331559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a:t>Образец заголовка</a:t>
            </a:r>
            <a:endParaRPr lang="en-US" dirty="0"/>
          </a:p>
        </p:txBody>
      </p:sp>
      <p:sp>
        <p:nvSpPr>
          <p:cNvPr id="3" name="Content Placeholder 2"/>
          <p:cNvSpPr>
            <a:spLocks noGrp="1"/>
          </p:cNvSpPr>
          <p:nvPr>
            <p:ph idx="1"/>
          </p:nvPr>
        </p:nvSpPr>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4" name="Date Placeholder 3"/>
          <p:cNvSpPr>
            <a:spLocks noGrp="1"/>
          </p:cNvSpPr>
          <p:nvPr>
            <p:ph type="dt" sz="half" idx="10"/>
          </p:nvPr>
        </p:nvSpPr>
        <p:spPr/>
        <p:txBody>
          <a:bodyPr/>
          <a:lstStyle/>
          <a:p>
            <a:fld id="{2C8889DF-BD40-4F5B-BC54-C38EAEC2F09A}" type="datetimeFigureOut">
              <a:rPr lang="ru-KZ" smtClean="0"/>
              <a:t>14.01.2022</a:t>
            </a:fld>
            <a:endParaRPr lang="ru-KZ"/>
          </a:p>
        </p:txBody>
      </p:sp>
      <p:sp>
        <p:nvSpPr>
          <p:cNvPr id="5" name="Footer Placeholder 4"/>
          <p:cNvSpPr>
            <a:spLocks noGrp="1"/>
          </p:cNvSpPr>
          <p:nvPr>
            <p:ph type="ftr" sz="quarter" idx="11"/>
          </p:nvPr>
        </p:nvSpPr>
        <p:spPr/>
        <p:txBody>
          <a:bodyPr/>
          <a:lstStyle/>
          <a:p>
            <a:endParaRPr lang="ru-KZ"/>
          </a:p>
        </p:txBody>
      </p:sp>
      <p:sp>
        <p:nvSpPr>
          <p:cNvPr id="6" name="Slide Number Placeholder 5"/>
          <p:cNvSpPr>
            <a:spLocks noGrp="1"/>
          </p:cNvSpPr>
          <p:nvPr>
            <p:ph type="sldNum" sz="quarter" idx="12"/>
          </p:nvPr>
        </p:nvSpPr>
        <p:spPr/>
        <p:txBody>
          <a:bodyPr/>
          <a:lstStyle/>
          <a:p>
            <a:fld id="{5B5D9FCB-6562-4C5B-AA82-7E73E061BD8C}" type="slidenum">
              <a:rPr lang="ru-KZ" smtClean="0"/>
              <a:t>‹#›</a:t>
            </a:fld>
            <a:endParaRPr lang="ru-KZ"/>
          </a:p>
        </p:txBody>
      </p:sp>
    </p:spTree>
    <p:extLst>
      <p:ext uri="{BB962C8B-B14F-4D97-AF65-F5344CB8AC3E}">
        <p14:creationId xmlns:p14="http://schemas.microsoft.com/office/powerpoint/2010/main" val="72326113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spTree>
      <p:nvGrpSpPr>
        <p:cNvPr id="1" name=""/>
        <p:cNvGrpSpPr/>
        <p:nvPr/>
      </p:nvGrpSpPr>
      <p:grpSpPr>
        <a:xfrm>
          <a:off x="0" y="0"/>
          <a:ext cx="0" cy="0"/>
          <a:chOff x="0" y="0"/>
          <a:chExt cx="0" cy="0"/>
        </a:xfrm>
      </p:grpSpPr>
      <p:sp>
        <p:nvSpPr>
          <p:cNvPr id="2" name="Title 1"/>
          <p:cNvSpPr>
            <a:spLocks noGrp="1"/>
          </p:cNvSpPr>
          <p:nvPr>
            <p:ph type="title"/>
          </p:nvPr>
        </p:nvSpPr>
        <p:spPr>
          <a:xfrm>
            <a:off x="1141411" y="1419226"/>
            <a:ext cx="9906000" cy="2852737"/>
          </a:xfrm>
        </p:spPr>
        <p:txBody>
          <a:bodyPr anchor="b">
            <a:normAutofit/>
          </a:bodyPr>
          <a:lstStyle>
            <a:lvl1pPr>
              <a:defRPr sz="3600"/>
            </a:lvl1pPr>
          </a:lstStyle>
          <a:p>
            <a:r>
              <a:rPr lang="ru-RU"/>
              <a:t>Образец заголовка</a:t>
            </a:r>
            <a:endParaRPr lang="en-US" dirty="0"/>
          </a:p>
        </p:txBody>
      </p:sp>
      <p:sp>
        <p:nvSpPr>
          <p:cNvPr id="3" name="Text Placeholder 2"/>
          <p:cNvSpPr>
            <a:spLocks noGrp="1"/>
          </p:cNvSpPr>
          <p:nvPr>
            <p:ph type="body" idx="1"/>
          </p:nvPr>
        </p:nvSpPr>
        <p:spPr>
          <a:xfrm>
            <a:off x="1141411" y="4424362"/>
            <a:ext cx="9906000" cy="1374776"/>
          </a:xfrm>
        </p:spPr>
        <p:txBody>
          <a:bodyPr>
            <a:normAutofit/>
          </a:bodyPr>
          <a:lstStyle>
            <a:lvl1pPr marL="0" indent="0">
              <a:buNone/>
              <a:defRPr sz="1800" cap="all" baseline="0">
                <a:solidFill>
                  <a:schemeClr val="tx1">
                    <a:tint val="75000"/>
                  </a:schemeClr>
                </a:solidFill>
              </a:defRPr>
            </a:lvl1pPr>
            <a:lvl2pPr marL="457200" indent="0">
              <a:buNone/>
              <a:defRPr sz="18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ru-RU"/>
              <a:t>Образец текста</a:t>
            </a:r>
          </a:p>
        </p:txBody>
      </p:sp>
      <p:sp>
        <p:nvSpPr>
          <p:cNvPr id="4" name="Date Placeholder 3"/>
          <p:cNvSpPr>
            <a:spLocks noGrp="1"/>
          </p:cNvSpPr>
          <p:nvPr>
            <p:ph type="dt" sz="half" idx="10"/>
          </p:nvPr>
        </p:nvSpPr>
        <p:spPr/>
        <p:txBody>
          <a:bodyPr/>
          <a:lstStyle/>
          <a:p>
            <a:fld id="{2C8889DF-BD40-4F5B-BC54-C38EAEC2F09A}" type="datetimeFigureOut">
              <a:rPr lang="ru-KZ" smtClean="0"/>
              <a:t>14.01.2022</a:t>
            </a:fld>
            <a:endParaRPr lang="ru-KZ"/>
          </a:p>
        </p:txBody>
      </p:sp>
      <p:sp>
        <p:nvSpPr>
          <p:cNvPr id="5" name="Footer Placeholder 4"/>
          <p:cNvSpPr>
            <a:spLocks noGrp="1"/>
          </p:cNvSpPr>
          <p:nvPr>
            <p:ph type="ftr" sz="quarter" idx="11"/>
          </p:nvPr>
        </p:nvSpPr>
        <p:spPr/>
        <p:txBody>
          <a:bodyPr/>
          <a:lstStyle/>
          <a:p>
            <a:endParaRPr lang="ru-KZ"/>
          </a:p>
        </p:txBody>
      </p:sp>
      <p:sp>
        <p:nvSpPr>
          <p:cNvPr id="6" name="Slide Number Placeholder 5"/>
          <p:cNvSpPr>
            <a:spLocks noGrp="1"/>
          </p:cNvSpPr>
          <p:nvPr>
            <p:ph type="sldNum" sz="quarter" idx="12"/>
          </p:nvPr>
        </p:nvSpPr>
        <p:spPr/>
        <p:txBody>
          <a:bodyPr/>
          <a:lstStyle/>
          <a:p>
            <a:fld id="{5B5D9FCB-6562-4C5B-AA82-7E73E061BD8C}" type="slidenum">
              <a:rPr lang="ru-KZ" smtClean="0"/>
              <a:t>‹#›</a:t>
            </a:fld>
            <a:endParaRPr lang="ru-KZ"/>
          </a:p>
        </p:txBody>
      </p:sp>
    </p:spTree>
    <p:extLst>
      <p:ext uri="{BB962C8B-B14F-4D97-AF65-F5344CB8AC3E}">
        <p14:creationId xmlns:p14="http://schemas.microsoft.com/office/powerpoint/2010/main" val="192205088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a:t>Образец заголовка</a:t>
            </a:r>
            <a:endParaRPr lang="en-US" dirty="0"/>
          </a:p>
        </p:txBody>
      </p:sp>
      <p:sp>
        <p:nvSpPr>
          <p:cNvPr id="3" name="Content Placeholder 2"/>
          <p:cNvSpPr>
            <a:spLocks noGrp="1"/>
          </p:cNvSpPr>
          <p:nvPr>
            <p:ph sz="half" idx="1"/>
          </p:nvPr>
        </p:nvSpPr>
        <p:spPr>
          <a:xfrm>
            <a:off x="1141410" y="2249486"/>
            <a:ext cx="4878389" cy="3541714"/>
          </a:xfrm>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4" name="Content Placeholder 3"/>
          <p:cNvSpPr>
            <a:spLocks noGrp="1"/>
          </p:cNvSpPr>
          <p:nvPr>
            <p:ph sz="half" idx="2"/>
          </p:nvPr>
        </p:nvSpPr>
        <p:spPr>
          <a:xfrm>
            <a:off x="6172200" y="2249486"/>
            <a:ext cx="4875211" cy="3541714"/>
          </a:xfrm>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5" name="Date Placeholder 4"/>
          <p:cNvSpPr>
            <a:spLocks noGrp="1"/>
          </p:cNvSpPr>
          <p:nvPr>
            <p:ph type="dt" sz="half" idx="10"/>
          </p:nvPr>
        </p:nvSpPr>
        <p:spPr/>
        <p:txBody>
          <a:bodyPr/>
          <a:lstStyle/>
          <a:p>
            <a:fld id="{2C8889DF-BD40-4F5B-BC54-C38EAEC2F09A}" type="datetimeFigureOut">
              <a:rPr lang="ru-KZ" smtClean="0"/>
              <a:t>14.01.2022</a:t>
            </a:fld>
            <a:endParaRPr lang="ru-KZ"/>
          </a:p>
        </p:txBody>
      </p:sp>
      <p:sp>
        <p:nvSpPr>
          <p:cNvPr id="6" name="Footer Placeholder 5"/>
          <p:cNvSpPr>
            <a:spLocks noGrp="1"/>
          </p:cNvSpPr>
          <p:nvPr>
            <p:ph type="ftr" sz="quarter" idx="11"/>
          </p:nvPr>
        </p:nvSpPr>
        <p:spPr/>
        <p:txBody>
          <a:bodyPr/>
          <a:lstStyle/>
          <a:p>
            <a:endParaRPr lang="ru-KZ"/>
          </a:p>
        </p:txBody>
      </p:sp>
      <p:sp>
        <p:nvSpPr>
          <p:cNvPr id="7" name="Slide Number Placeholder 6"/>
          <p:cNvSpPr>
            <a:spLocks noGrp="1"/>
          </p:cNvSpPr>
          <p:nvPr>
            <p:ph type="sldNum" sz="quarter" idx="12"/>
          </p:nvPr>
        </p:nvSpPr>
        <p:spPr/>
        <p:txBody>
          <a:bodyPr/>
          <a:lstStyle/>
          <a:p>
            <a:fld id="{5B5D9FCB-6562-4C5B-AA82-7E73E061BD8C}" type="slidenum">
              <a:rPr lang="ru-KZ" smtClean="0"/>
              <a:t>‹#›</a:t>
            </a:fld>
            <a:endParaRPr lang="ru-KZ"/>
          </a:p>
        </p:txBody>
      </p:sp>
    </p:spTree>
    <p:extLst>
      <p:ext uri="{BB962C8B-B14F-4D97-AF65-F5344CB8AC3E}">
        <p14:creationId xmlns:p14="http://schemas.microsoft.com/office/powerpoint/2010/main" val="194056179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Title 1"/>
          <p:cNvSpPr>
            <a:spLocks noGrp="1"/>
          </p:cNvSpPr>
          <p:nvPr>
            <p:ph type="title"/>
          </p:nvPr>
        </p:nvSpPr>
        <p:spPr>
          <a:xfrm>
            <a:off x="1141411" y="619126"/>
            <a:ext cx="9906000" cy="1477961"/>
          </a:xfrm>
        </p:spPr>
        <p:txBody>
          <a:bodyPr/>
          <a:lstStyle/>
          <a:p>
            <a:r>
              <a:rPr lang="ru-RU"/>
              <a:t>Образец заголовка</a:t>
            </a:r>
            <a:endParaRPr lang="en-US" dirty="0"/>
          </a:p>
        </p:txBody>
      </p:sp>
      <p:sp>
        <p:nvSpPr>
          <p:cNvPr id="3" name="Text Placeholder 2"/>
          <p:cNvSpPr>
            <a:spLocks noGrp="1"/>
          </p:cNvSpPr>
          <p:nvPr>
            <p:ph type="body" idx="1"/>
          </p:nvPr>
        </p:nvSpPr>
        <p:spPr>
          <a:xfrm>
            <a:off x="1370019" y="2249486"/>
            <a:ext cx="4649783" cy="823912"/>
          </a:xfrm>
        </p:spPr>
        <p:txBody>
          <a:bodyPr anchor="b"/>
          <a:lstStyle>
            <a:lvl1pPr marL="0" indent="0">
              <a:lnSpc>
                <a:spcPct val="90000"/>
              </a:lnSpc>
              <a:buNone/>
              <a:defRPr sz="2400" b="0" cap="all" baseline="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a:t>Образец текста</a:t>
            </a:r>
          </a:p>
        </p:txBody>
      </p:sp>
      <p:sp>
        <p:nvSpPr>
          <p:cNvPr id="4" name="Content Placeholder 3"/>
          <p:cNvSpPr>
            <a:spLocks noGrp="1"/>
          </p:cNvSpPr>
          <p:nvPr>
            <p:ph sz="half" idx="2"/>
          </p:nvPr>
        </p:nvSpPr>
        <p:spPr>
          <a:xfrm>
            <a:off x="1141410" y="3073397"/>
            <a:ext cx="4878391" cy="2717801"/>
          </a:xfrm>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5" name="Text Placeholder 4"/>
          <p:cNvSpPr>
            <a:spLocks noGrp="1"/>
          </p:cNvSpPr>
          <p:nvPr>
            <p:ph type="body" sz="quarter" idx="3"/>
          </p:nvPr>
        </p:nvSpPr>
        <p:spPr>
          <a:xfrm>
            <a:off x="6400808" y="2249485"/>
            <a:ext cx="4646602" cy="823912"/>
          </a:xfrm>
        </p:spPr>
        <p:txBody>
          <a:bodyPr anchor="b"/>
          <a:lstStyle>
            <a:lvl1pPr marL="0" indent="0">
              <a:lnSpc>
                <a:spcPct val="90000"/>
              </a:lnSpc>
              <a:buNone/>
              <a:defRPr sz="2400" b="0" cap="all" baseline="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a:t>Образец текста</a:t>
            </a:r>
          </a:p>
        </p:txBody>
      </p:sp>
      <p:sp>
        <p:nvSpPr>
          <p:cNvPr id="6" name="Content Placeholder 5"/>
          <p:cNvSpPr>
            <a:spLocks noGrp="1"/>
          </p:cNvSpPr>
          <p:nvPr>
            <p:ph sz="quarter" idx="4"/>
          </p:nvPr>
        </p:nvSpPr>
        <p:spPr>
          <a:xfrm>
            <a:off x="6172200" y="3073397"/>
            <a:ext cx="4875210" cy="2717801"/>
          </a:xfrm>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7" name="Date Placeholder 6"/>
          <p:cNvSpPr>
            <a:spLocks noGrp="1"/>
          </p:cNvSpPr>
          <p:nvPr>
            <p:ph type="dt" sz="half" idx="10"/>
          </p:nvPr>
        </p:nvSpPr>
        <p:spPr/>
        <p:txBody>
          <a:bodyPr/>
          <a:lstStyle/>
          <a:p>
            <a:fld id="{2C8889DF-BD40-4F5B-BC54-C38EAEC2F09A}" type="datetimeFigureOut">
              <a:rPr lang="ru-KZ" smtClean="0"/>
              <a:t>14.01.2022</a:t>
            </a:fld>
            <a:endParaRPr lang="ru-KZ"/>
          </a:p>
        </p:txBody>
      </p:sp>
      <p:sp>
        <p:nvSpPr>
          <p:cNvPr id="8" name="Footer Placeholder 7"/>
          <p:cNvSpPr>
            <a:spLocks noGrp="1"/>
          </p:cNvSpPr>
          <p:nvPr>
            <p:ph type="ftr" sz="quarter" idx="11"/>
          </p:nvPr>
        </p:nvSpPr>
        <p:spPr/>
        <p:txBody>
          <a:bodyPr/>
          <a:lstStyle/>
          <a:p>
            <a:endParaRPr lang="ru-KZ"/>
          </a:p>
        </p:txBody>
      </p:sp>
      <p:sp>
        <p:nvSpPr>
          <p:cNvPr id="9" name="Slide Number Placeholder 8"/>
          <p:cNvSpPr>
            <a:spLocks noGrp="1"/>
          </p:cNvSpPr>
          <p:nvPr>
            <p:ph type="sldNum" sz="quarter" idx="12"/>
          </p:nvPr>
        </p:nvSpPr>
        <p:spPr/>
        <p:txBody>
          <a:bodyPr/>
          <a:lstStyle/>
          <a:p>
            <a:fld id="{5B5D9FCB-6562-4C5B-AA82-7E73E061BD8C}" type="slidenum">
              <a:rPr lang="ru-KZ" smtClean="0"/>
              <a:t>‹#›</a:t>
            </a:fld>
            <a:endParaRPr lang="ru-KZ"/>
          </a:p>
        </p:txBody>
      </p:sp>
    </p:spTree>
    <p:extLst>
      <p:ext uri="{BB962C8B-B14F-4D97-AF65-F5344CB8AC3E}">
        <p14:creationId xmlns:p14="http://schemas.microsoft.com/office/powerpoint/2010/main" val="50717485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a:t>Образец заголовка</a:t>
            </a:r>
            <a:endParaRPr lang="en-US" dirty="0"/>
          </a:p>
        </p:txBody>
      </p:sp>
      <p:sp>
        <p:nvSpPr>
          <p:cNvPr id="3" name="Date Placeholder 2"/>
          <p:cNvSpPr>
            <a:spLocks noGrp="1"/>
          </p:cNvSpPr>
          <p:nvPr>
            <p:ph type="dt" sz="half" idx="10"/>
          </p:nvPr>
        </p:nvSpPr>
        <p:spPr/>
        <p:txBody>
          <a:bodyPr/>
          <a:lstStyle/>
          <a:p>
            <a:fld id="{2C8889DF-BD40-4F5B-BC54-C38EAEC2F09A}" type="datetimeFigureOut">
              <a:rPr lang="ru-KZ" smtClean="0"/>
              <a:t>14.01.2022</a:t>
            </a:fld>
            <a:endParaRPr lang="ru-KZ"/>
          </a:p>
        </p:txBody>
      </p:sp>
      <p:sp>
        <p:nvSpPr>
          <p:cNvPr id="4" name="Footer Placeholder 3"/>
          <p:cNvSpPr>
            <a:spLocks noGrp="1"/>
          </p:cNvSpPr>
          <p:nvPr>
            <p:ph type="ftr" sz="quarter" idx="11"/>
          </p:nvPr>
        </p:nvSpPr>
        <p:spPr/>
        <p:txBody>
          <a:bodyPr/>
          <a:lstStyle/>
          <a:p>
            <a:endParaRPr lang="ru-KZ"/>
          </a:p>
        </p:txBody>
      </p:sp>
      <p:sp>
        <p:nvSpPr>
          <p:cNvPr id="5" name="Slide Number Placeholder 4"/>
          <p:cNvSpPr>
            <a:spLocks noGrp="1"/>
          </p:cNvSpPr>
          <p:nvPr>
            <p:ph type="sldNum" sz="quarter" idx="12"/>
          </p:nvPr>
        </p:nvSpPr>
        <p:spPr/>
        <p:txBody>
          <a:bodyPr/>
          <a:lstStyle/>
          <a:p>
            <a:fld id="{5B5D9FCB-6562-4C5B-AA82-7E73E061BD8C}" type="slidenum">
              <a:rPr lang="ru-KZ" smtClean="0"/>
              <a:t>‹#›</a:t>
            </a:fld>
            <a:endParaRPr lang="ru-KZ"/>
          </a:p>
        </p:txBody>
      </p:sp>
    </p:spTree>
    <p:extLst>
      <p:ext uri="{BB962C8B-B14F-4D97-AF65-F5344CB8AC3E}">
        <p14:creationId xmlns:p14="http://schemas.microsoft.com/office/powerpoint/2010/main" val="194499802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2C8889DF-BD40-4F5B-BC54-C38EAEC2F09A}" type="datetimeFigureOut">
              <a:rPr lang="ru-KZ" smtClean="0"/>
              <a:t>14.01.2022</a:t>
            </a:fld>
            <a:endParaRPr lang="ru-KZ"/>
          </a:p>
        </p:txBody>
      </p:sp>
      <p:sp>
        <p:nvSpPr>
          <p:cNvPr id="3" name="Footer Placeholder 2"/>
          <p:cNvSpPr>
            <a:spLocks noGrp="1"/>
          </p:cNvSpPr>
          <p:nvPr>
            <p:ph type="ftr" sz="quarter" idx="11"/>
          </p:nvPr>
        </p:nvSpPr>
        <p:spPr/>
        <p:txBody>
          <a:bodyPr/>
          <a:lstStyle/>
          <a:p>
            <a:endParaRPr lang="ru-KZ"/>
          </a:p>
        </p:txBody>
      </p:sp>
      <p:sp>
        <p:nvSpPr>
          <p:cNvPr id="4" name="Slide Number Placeholder 3"/>
          <p:cNvSpPr>
            <a:spLocks noGrp="1"/>
          </p:cNvSpPr>
          <p:nvPr>
            <p:ph type="sldNum" sz="quarter" idx="12"/>
          </p:nvPr>
        </p:nvSpPr>
        <p:spPr/>
        <p:txBody>
          <a:bodyPr/>
          <a:lstStyle/>
          <a:p>
            <a:fld id="{5B5D9FCB-6562-4C5B-AA82-7E73E061BD8C}" type="slidenum">
              <a:rPr lang="ru-KZ" smtClean="0"/>
              <a:t>‹#›</a:t>
            </a:fld>
            <a:endParaRPr lang="ru-KZ"/>
          </a:p>
        </p:txBody>
      </p:sp>
    </p:spTree>
    <p:extLst>
      <p:ext uri="{BB962C8B-B14F-4D97-AF65-F5344CB8AC3E}">
        <p14:creationId xmlns:p14="http://schemas.microsoft.com/office/powerpoint/2010/main" val="397141593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Title 1"/>
          <p:cNvSpPr>
            <a:spLocks noGrp="1"/>
          </p:cNvSpPr>
          <p:nvPr>
            <p:ph type="title"/>
          </p:nvPr>
        </p:nvSpPr>
        <p:spPr>
          <a:xfrm>
            <a:off x="1146705" y="609601"/>
            <a:ext cx="3856037" cy="1639884"/>
          </a:xfrm>
        </p:spPr>
        <p:txBody>
          <a:bodyPr anchor="b"/>
          <a:lstStyle>
            <a:lvl1pPr>
              <a:defRPr sz="3200"/>
            </a:lvl1pPr>
          </a:lstStyle>
          <a:p>
            <a:r>
              <a:rPr lang="ru-RU"/>
              <a:t>Образец заголовка</a:t>
            </a:r>
            <a:endParaRPr lang="en-US" dirty="0"/>
          </a:p>
        </p:txBody>
      </p:sp>
      <p:sp>
        <p:nvSpPr>
          <p:cNvPr id="3" name="Content Placeholder 2"/>
          <p:cNvSpPr>
            <a:spLocks noGrp="1"/>
          </p:cNvSpPr>
          <p:nvPr>
            <p:ph idx="1"/>
          </p:nvPr>
        </p:nvSpPr>
        <p:spPr>
          <a:xfrm>
            <a:off x="5156200" y="592666"/>
            <a:ext cx="5891209" cy="5198534"/>
          </a:xfrm>
        </p:spPr>
        <p:txBody>
          <a:bodyPr anchor="ct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4" name="Text Placeholder 3"/>
          <p:cNvSpPr>
            <a:spLocks noGrp="1"/>
          </p:cNvSpPr>
          <p:nvPr>
            <p:ph type="body" sz="half" idx="2"/>
          </p:nvPr>
        </p:nvSpPr>
        <p:spPr>
          <a:xfrm>
            <a:off x="1146705" y="2249486"/>
            <a:ext cx="3856037" cy="3541714"/>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ru-RU"/>
              <a:t>Образец текста</a:t>
            </a:r>
          </a:p>
        </p:txBody>
      </p:sp>
      <p:sp>
        <p:nvSpPr>
          <p:cNvPr id="5" name="Date Placeholder 4"/>
          <p:cNvSpPr>
            <a:spLocks noGrp="1"/>
          </p:cNvSpPr>
          <p:nvPr>
            <p:ph type="dt" sz="half" idx="10"/>
          </p:nvPr>
        </p:nvSpPr>
        <p:spPr/>
        <p:txBody>
          <a:bodyPr/>
          <a:lstStyle/>
          <a:p>
            <a:fld id="{2C8889DF-BD40-4F5B-BC54-C38EAEC2F09A}" type="datetimeFigureOut">
              <a:rPr lang="ru-KZ" smtClean="0"/>
              <a:t>14.01.2022</a:t>
            </a:fld>
            <a:endParaRPr lang="ru-KZ"/>
          </a:p>
        </p:txBody>
      </p:sp>
      <p:sp>
        <p:nvSpPr>
          <p:cNvPr id="6" name="Footer Placeholder 5"/>
          <p:cNvSpPr>
            <a:spLocks noGrp="1"/>
          </p:cNvSpPr>
          <p:nvPr>
            <p:ph type="ftr" sz="quarter" idx="11"/>
          </p:nvPr>
        </p:nvSpPr>
        <p:spPr/>
        <p:txBody>
          <a:bodyPr/>
          <a:lstStyle/>
          <a:p>
            <a:endParaRPr lang="ru-KZ"/>
          </a:p>
        </p:txBody>
      </p:sp>
      <p:sp>
        <p:nvSpPr>
          <p:cNvPr id="7" name="Slide Number Placeholder 6"/>
          <p:cNvSpPr>
            <a:spLocks noGrp="1"/>
          </p:cNvSpPr>
          <p:nvPr>
            <p:ph type="sldNum" sz="quarter" idx="12"/>
          </p:nvPr>
        </p:nvSpPr>
        <p:spPr/>
        <p:txBody>
          <a:bodyPr/>
          <a:lstStyle/>
          <a:p>
            <a:fld id="{5B5D9FCB-6562-4C5B-AA82-7E73E061BD8C}" type="slidenum">
              <a:rPr lang="ru-KZ" smtClean="0"/>
              <a:t>‹#›</a:t>
            </a:fld>
            <a:endParaRPr lang="ru-KZ"/>
          </a:p>
        </p:txBody>
      </p:sp>
    </p:spTree>
    <p:extLst>
      <p:ext uri="{BB962C8B-B14F-4D97-AF65-F5344CB8AC3E}">
        <p14:creationId xmlns:p14="http://schemas.microsoft.com/office/powerpoint/2010/main" val="50963137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Рисунок с подписью">
    <p:spTree>
      <p:nvGrpSpPr>
        <p:cNvPr id="1" name=""/>
        <p:cNvGrpSpPr/>
        <p:nvPr/>
      </p:nvGrpSpPr>
      <p:grpSpPr>
        <a:xfrm>
          <a:off x="0" y="0"/>
          <a:ext cx="0" cy="0"/>
          <a:chOff x="0" y="0"/>
          <a:chExt cx="0" cy="0"/>
        </a:xfrm>
      </p:grpSpPr>
      <p:sp>
        <p:nvSpPr>
          <p:cNvPr id="2" name="Title 1"/>
          <p:cNvSpPr>
            <a:spLocks noGrp="1"/>
          </p:cNvSpPr>
          <p:nvPr>
            <p:ph type="title"/>
          </p:nvPr>
        </p:nvSpPr>
        <p:spPr>
          <a:xfrm>
            <a:off x="1141413" y="609600"/>
            <a:ext cx="5934508" cy="1639886"/>
          </a:xfrm>
        </p:spPr>
        <p:txBody>
          <a:bodyPr anchor="b"/>
          <a:lstStyle>
            <a:lvl1pPr>
              <a:defRPr sz="3200"/>
            </a:lvl1pPr>
          </a:lstStyle>
          <a:p>
            <a:r>
              <a:rPr lang="ru-RU"/>
              <a:t>Образец заголовка</a:t>
            </a:r>
            <a:endParaRPr lang="en-US" dirty="0"/>
          </a:p>
        </p:txBody>
      </p:sp>
      <p:sp>
        <p:nvSpPr>
          <p:cNvPr id="3" name="Picture Placeholder 2"/>
          <p:cNvSpPr>
            <a:spLocks noGrp="1" noChangeAspect="1"/>
          </p:cNvSpPr>
          <p:nvPr>
            <p:ph type="pic" idx="1"/>
          </p:nvPr>
        </p:nvSpPr>
        <p:spPr>
          <a:xfrm>
            <a:off x="7380721" y="609601"/>
            <a:ext cx="3666690" cy="5181599"/>
          </a:xfrm>
          <a:prstGeom prst="round2DiagRect">
            <a:avLst>
              <a:gd name="adj1" fmla="val 5608"/>
              <a:gd name="adj2" fmla="val 0"/>
            </a:avLst>
          </a:prstGeom>
          <a:ln w="19050" cap="sq">
            <a:solidFill>
              <a:schemeClr val="tx2">
                <a:lumMod val="60000"/>
                <a:lumOff val="40000"/>
                <a:alpha val="60000"/>
              </a:schemeClr>
            </a:solidFill>
            <a:miter lim="800000"/>
          </a:ln>
          <a:effectLst>
            <a:outerShdw blurRad="88900" dist="38100" dir="5400000" algn="t" rotWithShape="0">
              <a:prstClr val="black">
                <a:alpha val="40000"/>
              </a:prstClr>
            </a:outerShdw>
          </a:effectLst>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ru-RU"/>
              <a:t>Вставка рисунка</a:t>
            </a:r>
            <a:endParaRPr lang="en-US" dirty="0"/>
          </a:p>
        </p:txBody>
      </p:sp>
      <p:sp>
        <p:nvSpPr>
          <p:cNvPr id="4" name="Text Placeholder 3"/>
          <p:cNvSpPr>
            <a:spLocks noGrp="1"/>
          </p:cNvSpPr>
          <p:nvPr>
            <p:ph type="body" sz="half" idx="2"/>
          </p:nvPr>
        </p:nvSpPr>
        <p:spPr>
          <a:xfrm>
            <a:off x="1141410" y="2249486"/>
            <a:ext cx="5934511" cy="3541714"/>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ru-RU"/>
              <a:t>Образец текста</a:t>
            </a:r>
          </a:p>
        </p:txBody>
      </p:sp>
      <p:sp>
        <p:nvSpPr>
          <p:cNvPr id="5" name="Date Placeholder 4"/>
          <p:cNvSpPr>
            <a:spLocks noGrp="1"/>
          </p:cNvSpPr>
          <p:nvPr>
            <p:ph type="dt" sz="half" idx="10"/>
          </p:nvPr>
        </p:nvSpPr>
        <p:spPr/>
        <p:txBody>
          <a:bodyPr/>
          <a:lstStyle/>
          <a:p>
            <a:fld id="{2C8889DF-BD40-4F5B-BC54-C38EAEC2F09A}" type="datetimeFigureOut">
              <a:rPr lang="ru-KZ" smtClean="0"/>
              <a:t>14.01.2022</a:t>
            </a:fld>
            <a:endParaRPr lang="ru-KZ"/>
          </a:p>
        </p:txBody>
      </p:sp>
      <p:sp>
        <p:nvSpPr>
          <p:cNvPr id="6" name="Footer Placeholder 5"/>
          <p:cNvSpPr>
            <a:spLocks noGrp="1"/>
          </p:cNvSpPr>
          <p:nvPr>
            <p:ph type="ftr" sz="quarter" idx="11"/>
          </p:nvPr>
        </p:nvSpPr>
        <p:spPr/>
        <p:txBody>
          <a:bodyPr/>
          <a:lstStyle/>
          <a:p>
            <a:endParaRPr lang="ru-KZ"/>
          </a:p>
        </p:txBody>
      </p:sp>
      <p:sp>
        <p:nvSpPr>
          <p:cNvPr id="7" name="Slide Number Placeholder 6"/>
          <p:cNvSpPr>
            <a:spLocks noGrp="1"/>
          </p:cNvSpPr>
          <p:nvPr>
            <p:ph type="sldNum" sz="quarter" idx="12"/>
          </p:nvPr>
        </p:nvSpPr>
        <p:spPr/>
        <p:txBody>
          <a:bodyPr/>
          <a:lstStyle/>
          <a:p>
            <a:fld id="{5B5D9FCB-6562-4C5B-AA82-7E73E061BD8C}" type="slidenum">
              <a:rPr lang="ru-KZ" smtClean="0"/>
              <a:t>‹#›</a:t>
            </a:fld>
            <a:endParaRPr lang="ru-KZ"/>
          </a:p>
        </p:txBody>
      </p:sp>
    </p:spTree>
    <p:extLst>
      <p:ext uri="{BB962C8B-B14F-4D97-AF65-F5344CB8AC3E}">
        <p14:creationId xmlns:p14="http://schemas.microsoft.com/office/powerpoint/2010/main" val="33160759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Панорамная фотография с подписью">
    <p:spTree>
      <p:nvGrpSpPr>
        <p:cNvPr id="1" name=""/>
        <p:cNvGrpSpPr/>
        <p:nvPr/>
      </p:nvGrpSpPr>
      <p:grpSpPr>
        <a:xfrm>
          <a:off x="0" y="0"/>
          <a:ext cx="0" cy="0"/>
          <a:chOff x="0" y="0"/>
          <a:chExt cx="0" cy="0"/>
        </a:xfrm>
      </p:grpSpPr>
      <p:sp>
        <p:nvSpPr>
          <p:cNvPr id="2" name="Title 1"/>
          <p:cNvSpPr>
            <a:spLocks noGrp="1"/>
          </p:cNvSpPr>
          <p:nvPr>
            <p:ph type="title"/>
          </p:nvPr>
        </p:nvSpPr>
        <p:spPr>
          <a:xfrm>
            <a:off x="1141410" y="4304664"/>
            <a:ext cx="9912355" cy="819355"/>
          </a:xfrm>
        </p:spPr>
        <p:txBody>
          <a:bodyPr anchor="b">
            <a:normAutofit/>
          </a:bodyPr>
          <a:lstStyle>
            <a:lvl1pPr>
              <a:defRPr sz="3200"/>
            </a:lvl1pPr>
          </a:lstStyle>
          <a:p>
            <a:r>
              <a:rPr lang="ru-RU"/>
              <a:t>Образец заголовка</a:t>
            </a:r>
            <a:endParaRPr lang="en-US" dirty="0"/>
          </a:p>
        </p:txBody>
      </p:sp>
      <p:sp>
        <p:nvSpPr>
          <p:cNvPr id="3" name="Picture Placeholder 2"/>
          <p:cNvSpPr>
            <a:spLocks noGrp="1" noChangeAspect="1"/>
          </p:cNvSpPr>
          <p:nvPr>
            <p:ph type="pic" idx="1"/>
          </p:nvPr>
        </p:nvSpPr>
        <p:spPr>
          <a:xfrm>
            <a:off x="1141411" y="606426"/>
            <a:ext cx="9912354" cy="3299778"/>
          </a:xfrm>
          <a:prstGeom prst="round2DiagRect">
            <a:avLst>
              <a:gd name="adj1" fmla="val 4860"/>
              <a:gd name="adj2" fmla="val 0"/>
            </a:avLst>
          </a:prstGeom>
          <a:ln w="19050" cap="sq">
            <a:solidFill>
              <a:schemeClr val="tx2">
                <a:lumMod val="60000"/>
                <a:lumOff val="40000"/>
                <a:alpha val="60000"/>
              </a:schemeClr>
            </a:solidFill>
            <a:miter lim="800000"/>
          </a:ln>
          <a:effectLst>
            <a:outerShdw blurRad="88900" dist="38100" dir="5400000" algn="t" rotWithShape="0">
              <a:prstClr val="black">
                <a:alpha val="40000"/>
              </a:prstClr>
            </a:outerShdw>
          </a:effectLst>
        </p:spPr>
        <p:txBody>
          <a:bodyPr vert="horz" lIns="91440" tIns="45720" rIns="91440" bIns="45720" rtlCol="0" anchor="t">
            <a:normAutofit/>
          </a:bodyPr>
          <a:lstStyle>
            <a:lvl1pPr>
              <a:buNone/>
              <a:defRPr lang="en-US" sz="3200"/>
            </a:lvl1pPr>
          </a:lstStyle>
          <a:p>
            <a:pPr marL="0" lvl="0" indent="0">
              <a:buNone/>
            </a:pPr>
            <a:r>
              <a:rPr lang="ru-RU"/>
              <a:t>Вставка рисунка</a:t>
            </a:r>
            <a:endParaRPr lang="en-US" dirty="0"/>
          </a:p>
        </p:txBody>
      </p:sp>
      <p:sp>
        <p:nvSpPr>
          <p:cNvPr id="4" name="Text Placeholder 3"/>
          <p:cNvSpPr>
            <a:spLocks noGrp="1"/>
          </p:cNvSpPr>
          <p:nvPr>
            <p:ph type="body" sz="half" idx="2"/>
          </p:nvPr>
        </p:nvSpPr>
        <p:spPr>
          <a:xfrm>
            <a:off x="1141364" y="5124020"/>
            <a:ext cx="9910859" cy="682472"/>
          </a:xfrm>
        </p:spPr>
        <p:txBody>
          <a:bodyPr>
            <a:normAutofit/>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ru-RU"/>
              <a:t>Образец текста</a:t>
            </a:r>
          </a:p>
        </p:txBody>
      </p:sp>
      <p:sp>
        <p:nvSpPr>
          <p:cNvPr id="5" name="Date Placeholder 4"/>
          <p:cNvSpPr>
            <a:spLocks noGrp="1"/>
          </p:cNvSpPr>
          <p:nvPr>
            <p:ph type="dt" sz="half" idx="10"/>
          </p:nvPr>
        </p:nvSpPr>
        <p:spPr/>
        <p:txBody>
          <a:bodyPr/>
          <a:lstStyle/>
          <a:p>
            <a:fld id="{2C8889DF-BD40-4F5B-BC54-C38EAEC2F09A}" type="datetimeFigureOut">
              <a:rPr lang="ru-KZ" smtClean="0"/>
              <a:t>14.01.2022</a:t>
            </a:fld>
            <a:endParaRPr lang="ru-KZ"/>
          </a:p>
        </p:txBody>
      </p:sp>
      <p:sp>
        <p:nvSpPr>
          <p:cNvPr id="6" name="Footer Placeholder 5"/>
          <p:cNvSpPr>
            <a:spLocks noGrp="1"/>
          </p:cNvSpPr>
          <p:nvPr>
            <p:ph type="ftr" sz="quarter" idx="11"/>
          </p:nvPr>
        </p:nvSpPr>
        <p:spPr/>
        <p:txBody>
          <a:bodyPr/>
          <a:lstStyle/>
          <a:p>
            <a:endParaRPr lang="ru-KZ"/>
          </a:p>
        </p:txBody>
      </p:sp>
      <p:sp>
        <p:nvSpPr>
          <p:cNvPr id="7" name="Slide Number Placeholder 6"/>
          <p:cNvSpPr>
            <a:spLocks noGrp="1"/>
          </p:cNvSpPr>
          <p:nvPr>
            <p:ph type="sldNum" sz="quarter" idx="12"/>
          </p:nvPr>
        </p:nvSpPr>
        <p:spPr/>
        <p:txBody>
          <a:bodyPr/>
          <a:lstStyle/>
          <a:p>
            <a:fld id="{5B5D9FCB-6562-4C5B-AA82-7E73E061BD8C}" type="slidenum">
              <a:rPr lang="ru-KZ" smtClean="0"/>
              <a:t>‹#›</a:t>
            </a:fld>
            <a:endParaRPr lang="ru-KZ"/>
          </a:p>
        </p:txBody>
      </p:sp>
    </p:spTree>
    <p:extLst>
      <p:ext uri="{BB962C8B-B14F-4D97-AF65-F5344CB8AC3E}">
        <p14:creationId xmlns:p14="http://schemas.microsoft.com/office/powerpoint/2010/main" val="227041776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Заголовок и подпись">
    <p:spTree>
      <p:nvGrpSpPr>
        <p:cNvPr id="1" name=""/>
        <p:cNvGrpSpPr/>
        <p:nvPr/>
      </p:nvGrpSpPr>
      <p:grpSpPr>
        <a:xfrm>
          <a:off x="0" y="0"/>
          <a:ext cx="0" cy="0"/>
          <a:chOff x="0" y="0"/>
          <a:chExt cx="0" cy="0"/>
        </a:xfrm>
      </p:grpSpPr>
      <p:sp>
        <p:nvSpPr>
          <p:cNvPr id="2" name="Title 1"/>
          <p:cNvSpPr>
            <a:spLocks noGrp="1"/>
          </p:cNvSpPr>
          <p:nvPr>
            <p:ph type="title"/>
          </p:nvPr>
        </p:nvSpPr>
        <p:spPr>
          <a:xfrm>
            <a:off x="1141456" y="609600"/>
            <a:ext cx="9905955" cy="3429000"/>
          </a:xfrm>
        </p:spPr>
        <p:txBody>
          <a:bodyPr anchor="ctr">
            <a:normAutofit/>
          </a:bodyPr>
          <a:lstStyle>
            <a:lvl1pPr>
              <a:defRPr sz="3600"/>
            </a:lvl1pPr>
          </a:lstStyle>
          <a:p>
            <a:r>
              <a:rPr lang="ru-RU"/>
              <a:t>Образец заголовка</a:t>
            </a:r>
            <a:endParaRPr lang="en-US" dirty="0"/>
          </a:p>
        </p:txBody>
      </p:sp>
      <p:sp>
        <p:nvSpPr>
          <p:cNvPr id="4" name="Text Placeholder 3"/>
          <p:cNvSpPr>
            <a:spLocks noGrp="1"/>
          </p:cNvSpPr>
          <p:nvPr>
            <p:ph type="body" sz="half" idx="2"/>
          </p:nvPr>
        </p:nvSpPr>
        <p:spPr>
          <a:xfrm>
            <a:off x="1141410" y="4419599"/>
            <a:ext cx="9904459" cy="1371599"/>
          </a:xfrm>
        </p:spPr>
        <p:txBody>
          <a:bodyPr anchor="ctr">
            <a:normAutofit/>
          </a:bodyPr>
          <a:lstStyle>
            <a:lvl1pPr marL="0" indent="0">
              <a:buNone/>
              <a:defRPr sz="18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ru-RU"/>
              <a:t>Образец текста</a:t>
            </a:r>
          </a:p>
        </p:txBody>
      </p:sp>
      <p:sp>
        <p:nvSpPr>
          <p:cNvPr id="5" name="Date Placeholder 4"/>
          <p:cNvSpPr>
            <a:spLocks noGrp="1"/>
          </p:cNvSpPr>
          <p:nvPr>
            <p:ph type="dt" sz="half" idx="10"/>
          </p:nvPr>
        </p:nvSpPr>
        <p:spPr/>
        <p:txBody>
          <a:bodyPr/>
          <a:lstStyle/>
          <a:p>
            <a:fld id="{2C8889DF-BD40-4F5B-BC54-C38EAEC2F09A}" type="datetimeFigureOut">
              <a:rPr lang="ru-KZ" smtClean="0"/>
              <a:t>14.01.2022</a:t>
            </a:fld>
            <a:endParaRPr lang="ru-KZ"/>
          </a:p>
        </p:txBody>
      </p:sp>
      <p:sp>
        <p:nvSpPr>
          <p:cNvPr id="6" name="Footer Placeholder 5"/>
          <p:cNvSpPr>
            <a:spLocks noGrp="1"/>
          </p:cNvSpPr>
          <p:nvPr>
            <p:ph type="ftr" sz="quarter" idx="11"/>
          </p:nvPr>
        </p:nvSpPr>
        <p:spPr/>
        <p:txBody>
          <a:bodyPr/>
          <a:lstStyle/>
          <a:p>
            <a:endParaRPr lang="ru-KZ"/>
          </a:p>
        </p:txBody>
      </p:sp>
      <p:sp>
        <p:nvSpPr>
          <p:cNvPr id="7" name="Slide Number Placeholder 6"/>
          <p:cNvSpPr>
            <a:spLocks noGrp="1"/>
          </p:cNvSpPr>
          <p:nvPr>
            <p:ph type="sldNum" sz="quarter" idx="12"/>
          </p:nvPr>
        </p:nvSpPr>
        <p:spPr/>
        <p:txBody>
          <a:bodyPr/>
          <a:lstStyle/>
          <a:p>
            <a:fld id="{5B5D9FCB-6562-4C5B-AA82-7E73E061BD8C}" type="slidenum">
              <a:rPr lang="ru-KZ" smtClean="0"/>
              <a:t>‹#›</a:t>
            </a:fld>
            <a:endParaRPr lang="ru-KZ"/>
          </a:p>
        </p:txBody>
      </p:sp>
    </p:spTree>
    <p:extLst>
      <p:ext uri="{BB962C8B-B14F-4D97-AF65-F5344CB8AC3E}">
        <p14:creationId xmlns:p14="http://schemas.microsoft.com/office/powerpoint/2010/main" val="1237817234"/>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Цитата с подписью">
    <p:spTree>
      <p:nvGrpSpPr>
        <p:cNvPr id="1" name=""/>
        <p:cNvGrpSpPr/>
        <p:nvPr/>
      </p:nvGrpSpPr>
      <p:grpSpPr>
        <a:xfrm>
          <a:off x="0" y="0"/>
          <a:ext cx="0" cy="0"/>
          <a:chOff x="0" y="0"/>
          <a:chExt cx="0" cy="0"/>
        </a:xfrm>
      </p:grpSpPr>
      <p:sp>
        <p:nvSpPr>
          <p:cNvPr id="2" name="Title 1"/>
          <p:cNvSpPr>
            <a:spLocks noGrp="1"/>
          </p:cNvSpPr>
          <p:nvPr>
            <p:ph type="title"/>
          </p:nvPr>
        </p:nvSpPr>
        <p:spPr>
          <a:xfrm>
            <a:off x="1446212" y="609599"/>
            <a:ext cx="9302752" cy="2748429"/>
          </a:xfrm>
        </p:spPr>
        <p:txBody>
          <a:bodyPr anchor="ctr">
            <a:normAutofit/>
          </a:bodyPr>
          <a:lstStyle>
            <a:lvl1pPr>
              <a:defRPr sz="3600"/>
            </a:lvl1pPr>
          </a:lstStyle>
          <a:p>
            <a:r>
              <a:rPr lang="ru-RU"/>
              <a:t>Образец заголовка</a:t>
            </a:r>
            <a:endParaRPr lang="en-US" dirty="0"/>
          </a:p>
        </p:txBody>
      </p:sp>
      <p:sp>
        <p:nvSpPr>
          <p:cNvPr id="12" name="Text Placeholder 3"/>
          <p:cNvSpPr>
            <a:spLocks noGrp="1"/>
          </p:cNvSpPr>
          <p:nvPr>
            <p:ph type="body" sz="half" idx="13"/>
          </p:nvPr>
        </p:nvSpPr>
        <p:spPr>
          <a:xfrm>
            <a:off x="1720644" y="3365557"/>
            <a:ext cx="8752299" cy="548968"/>
          </a:xfrm>
        </p:spPr>
        <p:txBody>
          <a:bodyPr anchor="t">
            <a:normAutofit/>
          </a:bodyPr>
          <a:lstStyle>
            <a:lvl1pPr marL="0" indent="0">
              <a:buNone/>
              <a:defRPr sz="14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ru-RU"/>
              <a:t>Образец текста</a:t>
            </a:r>
          </a:p>
        </p:txBody>
      </p:sp>
      <p:sp>
        <p:nvSpPr>
          <p:cNvPr id="4" name="Text Placeholder 3"/>
          <p:cNvSpPr>
            <a:spLocks noGrp="1"/>
          </p:cNvSpPr>
          <p:nvPr>
            <p:ph type="body" sz="half" idx="2"/>
          </p:nvPr>
        </p:nvSpPr>
        <p:spPr>
          <a:xfrm>
            <a:off x="1141411" y="4309919"/>
            <a:ext cx="9906002" cy="1489496"/>
          </a:xfrm>
        </p:spPr>
        <p:txBody>
          <a:bodyPr anchor="ctr">
            <a:normAutofit/>
          </a:bodyPr>
          <a:lstStyle>
            <a:lvl1pPr marL="0" indent="0">
              <a:buNone/>
              <a:defRPr sz="18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ru-RU"/>
              <a:t>Образец текста</a:t>
            </a:r>
          </a:p>
        </p:txBody>
      </p:sp>
      <p:sp>
        <p:nvSpPr>
          <p:cNvPr id="5" name="Date Placeholder 4"/>
          <p:cNvSpPr>
            <a:spLocks noGrp="1"/>
          </p:cNvSpPr>
          <p:nvPr>
            <p:ph type="dt" sz="half" idx="10"/>
          </p:nvPr>
        </p:nvSpPr>
        <p:spPr/>
        <p:txBody>
          <a:bodyPr/>
          <a:lstStyle/>
          <a:p>
            <a:fld id="{2C8889DF-BD40-4F5B-BC54-C38EAEC2F09A}" type="datetimeFigureOut">
              <a:rPr lang="ru-KZ" smtClean="0"/>
              <a:t>14.01.2022</a:t>
            </a:fld>
            <a:endParaRPr lang="ru-KZ"/>
          </a:p>
        </p:txBody>
      </p:sp>
      <p:sp>
        <p:nvSpPr>
          <p:cNvPr id="6" name="Footer Placeholder 5"/>
          <p:cNvSpPr>
            <a:spLocks noGrp="1"/>
          </p:cNvSpPr>
          <p:nvPr>
            <p:ph type="ftr" sz="quarter" idx="11"/>
          </p:nvPr>
        </p:nvSpPr>
        <p:spPr/>
        <p:txBody>
          <a:bodyPr/>
          <a:lstStyle/>
          <a:p>
            <a:endParaRPr lang="ru-KZ"/>
          </a:p>
        </p:txBody>
      </p:sp>
      <p:sp>
        <p:nvSpPr>
          <p:cNvPr id="7" name="Slide Number Placeholder 6"/>
          <p:cNvSpPr>
            <a:spLocks noGrp="1"/>
          </p:cNvSpPr>
          <p:nvPr>
            <p:ph type="sldNum" sz="quarter" idx="12"/>
          </p:nvPr>
        </p:nvSpPr>
        <p:spPr/>
        <p:txBody>
          <a:bodyPr/>
          <a:lstStyle/>
          <a:p>
            <a:fld id="{5B5D9FCB-6562-4C5B-AA82-7E73E061BD8C}" type="slidenum">
              <a:rPr lang="ru-KZ" smtClean="0"/>
              <a:t>‹#›</a:t>
            </a:fld>
            <a:endParaRPr lang="ru-KZ"/>
          </a:p>
        </p:txBody>
      </p:sp>
      <p:sp>
        <p:nvSpPr>
          <p:cNvPr id="60" name="TextBox 59"/>
          <p:cNvSpPr txBox="1"/>
          <p:nvPr/>
        </p:nvSpPr>
        <p:spPr>
          <a:xfrm>
            <a:off x="903512" y="732394"/>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latin typeface="+mj-lt"/>
                <a:ea typeface="+mj-ea"/>
                <a:cs typeface="Trebuchet MS"/>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lgn="r"/>
            <a:r>
              <a:rPr lang="en-US" sz="8000" dirty="0">
                <a:solidFill>
                  <a:schemeClr val="tx1"/>
                </a:solidFill>
                <a:effectLst/>
              </a:rPr>
              <a:t>“</a:t>
            </a:r>
          </a:p>
        </p:txBody>
      </p:sp>
      <p:sp>
        <p:nvSpPr>
          <p:cNvPr id="61" name="TextBox 60"/>
          <p:cNvSpPr txBox="1"/>
          <p:nvPr/>
        </p:nvSpPr>
        <p:spPr>
          <a:xfrm>
            <a:off x="10537370" y="2764972"/>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latin typeface="+mj-lt"/>
                <a:ea typeface="+mj-ea"/>
                <a:cs typeface="Trebuchet MS"/>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lgn="r"/>
            <a:r>
              <a:rPr lang="en-US" sz="8000" dirty="0">
                <a:solidFill>
                  <a:schemeClr val="tx1"/>
                </a:solidFill>
                <a:effectLst/>
              </a:rPr>
              <a:t>”</a:t>
            </a:r>
          </a:p>
        </p:txBody>
      </p:sp>
    </p:spTree>
    <p:extLst>
      <p:ext uri="{BB962C8B-B14F-4D97-AF65-F5344CB8AC3E}">
        <p14:creationId xmlns:p14="http://schemas.microsoft.com/office/powerpoint/2010/main" val="184613479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Карточка имени">
    <p:spTree>
      <p:nvGrpSpPr>
        <p:cNvPr id="1" name=""/>
        <p:cNvGrpSpPr/>
        <p:nvPr/>
      </p:nvGrpSpPr>
      <p:grpSpPr>
        <a:xfrm>
          <a:off x="0" y="0"/>
          <a:ext cx="0" cy="0"/>
          <a:chOff x="0" y="0"/>
          <a:chExt cx="0" cy="0"/>
        </a:xfrm>
      </p:grpSpPr>
      <p:sp>
        <p:nvSpPr>
          <p:cNvPr id="2" name="Title 1"/>
          <p:cNvSpPr>
            <a:spLocks noGrp="1"/>
          </p:cNvSpPr>
          <p:nvPr>
            <p:ph type="title"/>
          </p:nvPr>
        </p:nvSpPr>
        <p:spPr>
          <a:xfrm>
            <a:off x="1141410" y="2134041"/>
            <a:ext cx="9906001" cy="2511835"/>
          </a:xfrm>
        </p:spPr>
        <p:txBody>
          <a:bodyPr anchor="b">
            <a:normAutofit/>
          </a:bodyPr>
          <a:lstStyle>
            <a:lvl1pPr>
              <a:defRPr sz="3600"/>
            </a:lvl1pPr>
          </a:lstStyle>
          <a:p>
            <a:r>
              <a:rPr lang="ru-RU"/>
              <a:t>Образец заголовка</a:t>
            </a:r>
            <a:endParaRPr lang="en-US" dirty="0"/>
          </a:p>
        </p:txBody>
      </p:sp>
      <p:sp>
        <p:nvSpPr>
          <p:cNvPr id="4" name="Text Placeholder 3"/>
          <p:cNvSpPr>
            <a:spLocks noGrp="1"/>
          </p:cNvSpPr>
          <p:nvPr>
            <p:ph type="body" sz="half" idx="2"/>
          </p:nvPr>
        </p:nvSpPr>
        <p:spPr>
          <a:xfrm>
            <a:off x="1141364" y="4657655"/>
            <a:ext cx="9904505" cy="1140644"/>
          </a:xfrm>
        </p:spPr>
        <p:txBody>
          <a:bodyPr anchor="t">
            <a:normAutofit/>
          </a:bodyPr>
          <a:lstStyle>
            <a:lvl1pPr marL="0" indent="0">
              <a:buNone/>
              <a:defRPr sz="18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ru-RU"/>
              <a:t>Образец текста</a:t>
            </a:r>
          </a:p>
        </p:txBody>
      </p:sp>
      <p:sp>
        <p:nvSpPr>
          <p:cNvPr id="5" name="Date Placeholder 4"/>
          <p:cNvSpPr>
            <a:spLocks noGrp="1"/>
          </p:cNvSpPr>
          <p:nvPr>
            <p:ph type="dt" sz="half" idx="10"/>
          </p:nvPr>
        </p:nvSpPr>
        <p:spPr/>
        <p:txBody>
          <a:bodyPr/>
          <a:lstStyle/>
          <a:p>
            <a:fld id="{2C8889DF-BD40-4F5B-BC54-C38EAEC2F09A}" type="datetimeFigureOut">
              <a:rPr lang="ru-KZ" smtClean="0"/>
              <a:t>14.01.2022</a:t>
            </a:fld>
            <a:endParaRPr lang="ru-KZ"/>
          </a:p>
        </p:txBody>
      </p:sp>
      <p:sp>
        <p:nvSpPr>
          <p:cNvPr id="6" name="Footer Placeholder 5"/>
          <p:cNvSpPr>
            <a:spLocks noGrp="1"/>
          </p:cNvSpPr>
          <p:nvPr>
            <p:ph type="ftr" sz="quarter" idx="11"/>
          </p:nvPr>
        </p:nvSpPr>
        <p:spPr/>
        <p:txBody>
          <a:bodyPr/>
          <a:lstStyle/>
          <a:p>
            <a:endParaRPr lang="ru-KZ"/>
          </a:p>
        </p:txBody>
      </p:sp>
      <p:sp>
        <p:nvSpPr>
          <p:cNvPr id="7" name="Slide Number Placeholder 6"/>
          <p:cNvSpPr>
            <a:spLocks noGrp="1"/>
          </p:cNvSpPr>
          <p:nvPr>
            <p:ph type="sldNum" sz="quarter" idx="12"/>
          </p:nvPr>
        </p:nvSpPr>
        <p:spPr/>
        <p:txBody>
          <a:bodyPr/>
          <a:lstStyle/>
          <a:p>
            <a:fld id="{5B5D9FCB-6562-4C5B-AA82-7E73E061BD8C}" type="slidenum">
              <a:rPr lang="ru-KZ" smtClean="0"/>
              <a:t>‹#›</a:t>
            </a:fld>
            <a:endParaRPr lang="ru-KZ"/>
          </a:p>
        </p:txBody>
      </p:sp>
    </p:spTree>
    <p:extLst>
      <p:ext uri="{BB962C8B-B14F-4D97-AF65-F5344CB8AC3E}">
        <p14:creationId xmlns:p14="http://schemas.microsoft.com/office/powerpoint/2010/main" val="595396292"/>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Три колонки">
    <p:spTree>
      <p:nvGrpSpPr>
        <p:cNvPr id="1" name=""/>
        <p:cNvGrpSpPr/>
        <p:nvPr/>
      </p:nvGrpSpPr>
      <p:grpSpPr>
        <a:xfrm>
          <a:off x="0" y="0"/>
          <a:ext cx="0" cy="0"/>
          <a:chOff x="0" y="0"/>
          <a:chExt cx="0" cy="0"/>
        </a:xfrm>
      </p:grpSpPr>
      <p:sp>
        <p:nvSpPr>
          <p:cNvPr id="15" name="Title 1"/>
          <p:cNvSpPr>
            <a:spLocks noGrp="1"/>
          </p:cNvSpPr>
          <p:nvPr>
            <p:ph type="title"/>
          </p:nvPr>
        </p:nvSpPr>
        <p:spPr>
          <a:xfrm>
            <a:off x="1141413" y="609600"/>
            <a:ext cx="9905998" cy="1905000"/>
          </a:xfrm>
        </p:spPr>
        <p:txBody>
          <a:bodyPr/>
          <a:lstStyle/>
          <a:p>
            <a:r>
              <a:rPr lang="ru-RU"/>
              <a:t>Образец заголовка</a:t>
            </a:r>
            <a:endParaRPr lang="en-US" dirty="0"/>
          </a:p>
        </p:txBody>
      </p:sp>
      <p:sp>
        <p:nvSpPr>
          <p:cNvPr id="7" name="Text Placeholder 2"/>
          <p:cNvSpPr>
            <a:spLocks noGrp="1"/>
          </p:cNvSpPr>
          <p:nvPr>
            <p:ph type="body" idx="1"/>
          </p:nvPr>
        </p:nvSpPr>
        <p:spPr>
          <a:xfrm>
            <a:off x="1141410" y="2674463"/>
            <a:ext cx="3196899" cy="685800"/>
          </a:xfrm>
        </p:spPr>
        <p:txBody>
          <a:bodyPr anchor="b">
            <a:noAutofit/>
          </a:bodyPr>
          <a:lstStyle>
            <a:lvl1pPr marL="0" indent="0">
              <a:lnSpc>
                <a:spcPct val="90000"/>
              </a:lnSpc>
              <a:buNone/>
              <a:defRPr sz="2400" b="0" cap="all" baseline="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a:t>Образец текста</a:t>
            </a:r>
          </a:p>
        </p:txBody>
      </p:sp>
      <p:sp>
        <p:nvSpPr>
          <p:cNvPr id="8" name="Text Placeholder 3"/>
          <p:cNvSpPr>
            <a:spLocks noGrp="1"/>
          </p:cNvSpPr>
          <p:nvPr>
            <p:ph type="body" sz="half" idx="15"/>
          </p:nvPr>
        </p:nvSpPr>
        <p:spPr>
          <a:xfrm>
            <a:off x="1127918" y="3360263"/>
            <a:ext cx="3208735" cy="2430936"/>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a:t>Образец текста</a:t>
            </a:r>
          </a:p>
        </p:txBody>
      </p:sp>
      <p:sp>
        <p:nvSpPr>
          <p:cNvPr id="9" name="Text Placeholder 4"/>
          <p:cNvSpPr>
            <a:spLocks noGrp="1"/>
          </p:cNvSpPr>
          <p:nvPr>
            <p:ph type="body" sz="quarter" idx="3"/>
          </p:nvPr>
        </p:nvSpPr>
        <p:spPr>
          <a:xfrm>
            <a:off x="4514766" y="2677635"/>
            <a:ext cx="3184385" cy="685800"/>
          </a:xfrm>
        </p:spPr>
        <p:txBody>
          <a:bodyPr anchor="b">
            <a:noAutofit/>
          </a:bodyPr>
          <a:lstStyle>
            <a:lvl1pPr marL="0" indent="0">
              <a:lnSpc>
                <a:spcPct val="90000"/>
              </a:lnSpc>
              <a:buNone/>
              <a:defRPr sz="2400" b="0" cap="all" baseline="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a:t>Образец текста</a:t>
            </a:r>
          </a:p>
        </p:txBody>
      </p:sp>
      <p:sp>
        <p:nvSpPr>
          <p:cNvPr id="10" name="Text Placeholder 3"/>
          <p:cNvSpPr>
            <a:spLocks noGrp="1"/>
          </p:cNvSpPr>
          <p:nvPr>
            <p:ph type="body" sz="half" idx="16"/>
          </p:nvPr>
        </p:nvSpPr>
        <p:spPr>
          <a:xfrm>
            <a:off x="4504213" y="3363435"/>
            <a:ext cx="3195830" cy="2430936"/>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a:t>Образец текста</a:t>
            </a:r>
          </a:p>
        </p:txBody>
      </p:sp>
      <p:sp>
        <p:nvSpPr>
          <p:cNvPr id="11" name="Text Placeholder 4"/>
          <p:cNvSpPr>
            <a:spLocks noGrp="1"/>
          </p:cNvSpPr>
          <p:nvPr>
            <p:ph type="body" sz="quarter" idx="13"/>
          </p:nvPr>
        </p:nvSpPr>
        <p:spPr>
          <a:xfrm>
            <a:off x="7852442" y="2674463"/>
            <a:ext cx="3194968" cy="685800"/>
          </a:xfrm>
        </p:spPr>
        <p:txBody>
          <a:bodyPr anchor="b">
            <a:noAutofit/>
          </a:bodyPr>
          <a:lstStyle>
            <a:lvl1pPr marL="0" indent="0">
              <a:lnSpc>
                <a:spcPct val="90000"/>
              </a:lnSpc>
              <a:buNone/>
              <a:defRPr sz="2400" b="0" cap="all" baseline="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a:t>Образец текста</a:t>
            </a:r>
          </a:p>
        </p:txBody>
      </p:sp>
      <p:sp>
        <p:nvSpPr>
          <p:cNvPr id="12" name="Text Placeholder 3"/>
          <p:cNvSpPr>
            <a:spLocks noGrp="1"/>
          </p:cNvSpPr>
          <p:nvPr>
            <p:ph type="body" sz="half" idx="17"/>
          </p:nvPr>
        </p:nvSpPr>
        <p:spPr>
          <a:xfrm>
            <a:off x="7852442" y="3360263"/>
            <a:ext cx="3194968" cy="2430936"/>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a:t>Образец текста</a:t>
            </a:r>
          </a:p>
        </p:txBody>
      </p:sp>
      <p:sp>
        <p:nvSpPr>
          <p:cNvPr id="3" name="Date Placeholder 2"/>
          <p:cNvSpPr>
            <a:spLocks noGrp="1"/>
          </p:cNvSpPr>
          <p:nvPr>
            <p:ph type="dt" sz="half" idx="10"/>
          </p:nvPr>
        </p:nvSpPr>
        <p:spPr/>
        <p:txBody>
          <a:bodyPr/>
          <a:lstStyle/>
          <a:p>
            <a:fld id="{2C8889DF-BD40-4F5B-BC54-C38EAEC2F09A}" type="datetimeFigureOut">
              <a:rPr lang="ru-KZ" smtClean="0"/>
              <a:t>14.01.2022</a:t>
            </a:fld>
            <a:endParaRPr lang="ru-KZ"/>
          </a:p>
        </p:txBody>
      </p:sp>
      <p:sp>
        <p:nvSpPr>
          <p:cNvPr id="4" name="Footer Placeholder 3"/>
          <p:cNvSpPr>
            <a:spLocks noGrp="1"/>
          </p:cNvSpPr>
          <p:nvPr>
            <p:ph type="ftr" sz="quarter" idx="11"/>
          </p:nvPr>
        </p:nvSpPr>
        <p:spPr/>
        <p:txBody>
          <a:bodyPr/>
          <a:lstStyle/>
          <a:p>
            <a:endParaRPr lang="ru-KZ"/>
          </a:p>
        </p:txBody>
      </p:sp>
      <p:sp>
        <p:nvSpPr>
          <p:cNvPr id="5" name="Slide Number Placeholder 4"/>
          <p:cNvSpPr>
            <a:spLocks noGrp="1"/>
          </p:cNvSpPr>
          <p:nvPr>
            <p:ph type="sldNum" sz="quarter" idx="12"/>
          </p:nvPr>
        </p:nvSpPr>
        <p:spPr/>
        <p:txBody>
          <a:bodyPr/>
          <a:lstStyle/>
          <a:p>
            <a:fld id="{5B5D9FCB-6562-4C5B-AA82-7E73E061BD8C}" type="slidenum">
              <a:rPr lang="ru-KZ" smtClean="0"/>
              <a:t>‹#›</a:t>
            </a:fld>
            <a:endParaRPr lang="ru-KZ"/>
          </a:p>
        </p:txBody>
      </p:sp>
    </p:spTree>
    <p:extLst>
      <p:ext uri="{BB962C8B-B14F-4D97-AF65-F5344CB8AC3E}">
        <p14:creationId xmlns:p14="http://schemas.microsoft.com/office/powerpoint/2010/main" val="187018075"/>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Столбец с тремя рисунками">
    <p:spTree>
      <p:nvGrpSpPr>
        <p:cNvPr id="1" name=""/>
        <p:cNvGrpSpPr/>
        <p:nvPr/>
      </p:nvGrpSpPr>
      <p:grpSpPr>
        <a:xfrm>
          <a:off x="0" y="0"/>
          <a:ext cx="0" cy="0"/>
          <a:chOff x="0" y="0"/>
          <a:chExt cx="0" cy="0"/>
        </a:xfrm>
      </p:grpSpPr>
      <p:sp>
        <p:nvSpPr>
          <p:cNvPr id="30" name="Title 1"/>
          <p:cNvSpPr>
            <a:spLocks noGrp="1"/>
          </p:cNvSpPr>
          <p:nvPr>
            <p:ph type="title"/>
          </p:nvPr>
        </p:nvSpPr>
        <p:spPr>
          <a:xfrm>
            <a:off x="1141411" y="609600"/>
            <a:ext cx="9905999" cy="1905000"/>
          </a:xfrm>
        </p:spPr>
        <p:txBody>
          <a:bodyPr/>
          <a:lstStyle/>
          <a:p>
            <a:r>
              <a:rPr lang="ru-RU"/>
              <a:t>Образец заголовка</a:t>
            </a:r>
            <a:endParaRPr lang="en-US" dirty="0"/>
          </a:p>
        </p:txBody>
      </p:sp>
      <p:sp>
        <p:nvSpPr>
          <p:cNvPr id="19" name="Text Placeholder 2"/>
          <p:cNvSpPr>
            <a:spLocks noGrp="1"/>
          </p:cNvSpPr>
          <p:nvPr>
            <p:ph type="body" idx="1"/>
          </p:nvPr>
        </p:nvSpPr>
        <p:spPr>
          <a:xfrm>
            <a:off x="1141413" y="4404596"/>
            <a:ext cx="3195240" cy="576262"/>
          </a:xfrm>
        </p:spPr>
        <p:txBody>
          <a:bodyPr anchor="b">
            <a:noAutofit/>
          </a:bodyPr>
          <a:lstStyle>
            <a:lvl1pPr marL="0" indent="0">
              <a:lnSpc>
                <a:spcPct val="90000"/>
              </a:lnSpc>
              <a:buNone/>
              <a:defRPr sz="2000" b="0" cap="all" baseline="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a:t>Образец текста</a:t>
            </a:r>
          </a:p>
        </p:txBody>
      </p:sp>
      <p:sp>
        <p:nvSpPr>
          <p:cNvPr id="20" name="Picture Placeholder 2"/>
          <p:cNvSpPr>
            <a:spLocks noGrp="1" noChangeAspect="1"/>
          </p:cNvSpPr>
          <p:nvPr>
            <p:ph type="pic" idx="15"/>
          </p:nvPr>
        </p:nvSpPr>
        <p:spPr>
          <a:xfrm>
            <a:off x="1141413" y="2666998"/>
            <a:ext cx="3195240" cy="1524000"/>
          </a:xfrm>
          <a:prstGeom prst="round2DiagRect">
            <a:avLst/>
          </a:prstGeom>
          <a:ln w="19050" cap="sq">
            <a:solidFill>
              <a:schemeClr val="tx2">
                <a:lumMod val="60000"/>
                <a:lumOff val="40000"/>
                <a:alpha val="60000"/>
              </a:schemeClr>
            </a:solidFill>
            <a:miter lim="800000"/>
          </a:ln>
          <a:effectLst>
            <a:outerShdw blurRad="88900" dist="38100" dir="5400000" algn="t" rotWithShape="0">
              <a:prstClr val="black">
                <a:alpha val="40000"/>
              </a:prstClr>
            </a:outerShdw>
          </a:effectLst>
        </p:spPr>
        <p:txBody>
          <a:bodyPr vert="horz" lIns="91440" tIns="45720" rIns="91440" bIns="45720" rtlCol="0" anchor="t">
            <a:normAutofit/>
          </a:bodyPr>
          <a:lstStyle>
            <a:lvl1pPr>
              <a:buNone/>
              <a:defRPr lang="en-US" sz="2000" dirty="0"/>
            </a:lvl1pPr>
          </a:lstStyle>
          <a:p>
            <a:pPr marL="0" lvl="0" indent="0">
              <a:buNone/>
            </a:pPr>
            <a:r>
              <a:rPr lang="ru-RU"/>
              <a:t>Вставка рисунка</a:t>
            </a:r>
            <a:endParaRPr lang="en-US" dirty="0"/>
          </a:p>
        </p:txBody>
      </p:sp>
      <p:sp>
        <p:nvSpPr>
          <p:cNvPr id="21" name="Text Placeholder 3"/>
          <p:cNvSpPr>
            <a:spLocks noGrp="1"/>
          </p:cNvSpPr>
          <p:nvPr>
            <p:ph type="body" sz="half" idx="18"/>
          </p:nvPr>
        </p:nvSpPr>
        <p:spPr>
          <a:xfrm>
            <a:off x="1141413" y="4980858"/>
            <a:ext cx="3195240" cy="817843"/>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a:t>Образец текста</a:t>
            </a:r>
          </a:p>
        </p:txBody>
      </p:sp>
      <p:sp>
        <p:nvSpPr>
          <p:cNvPr id="22" name="Text Placeholder 4"/>
          <p:cNvSpPr>
            <a:spLocks noGrp="1"/>
          </p:cNvSpPr>
          <p:nvPr>
            <p:ph type="body" sz="quarter" idx="3"/>
          </p:nvPr>
        </p:nvSpPr>
        <p:spPr>
          <a:xfrm>
            <a:off x="4489053" y="4404596"/>
            <a:ext cx="3200400" cy="576262"/>
          </a:xfrm>
        </p:spPr>
        <p:txBody>
          <a:bodyPr anchor="b">
            <a:noAutofit/>
          </a:bodyPr>
          <a:lstStyle>
            <a:lvl1pPr marL="0" indent="0">
              <a:lnSpc>
                <a:spcPct val="90000"/>
              </a:lnSpc>
              <a:buNone/>
              <a:defRPr sz="2000" b="0" cap="all" baseline="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a:t>Образец текста</a:t>
            </a:r>
          </a:p>
        </p:txBody>
      </p:sp>
      <p:sp>
        <p:nvSpPr>
          <p:cNvPr id="23" name="Picture Placeholder 2"/>
          <p:cNvSpPr>
            <a:spLocks noGrp="1" noChangeAspect="1"/>
          </p:cNvSpPr>
          <p:nvPr>
            <p:ph type="pic" idx="21"/>
          </p:nvPr>
        </p:nvSpPr>
        <p:spPr>
          <a:xfrm>
            <a:off x="4489053" y="2666998"/>
            <a:ext cx="3198940" cy="1524000"/>
          </a:xfrm>
          <a:prstGeom prst="round2DiagRect">
            <a:avLst/>
          </a:prstGeom>
          <a:ln w="19050" cap="sq">
            <a:solidFill>
              <a:schemeClr val="tx2">
                <a:lumMod val="60000"/>
                <a:lumOff val="40000"/>
                <a:alpha val="60000"/>
              </a:schemeClr>
            </a:solidFill>
            <a:miter lim="800000"/>
          </a:ln>
          <a:effectLst>
            <a:outerShdw blurRad="88900" dist="38100" dir="5400000" algn="t" rotWithShape="0">
              <a:prstClr val="black">
                <a:alpha val="40000"/>
              </a:prstClr>
            </a:outerShdw>
          </a:effectLst>
        </p:spPr>
        <p:txBody>
          <a:bodyPr vert="horz" lIns="91440" tIns="45720" rIns="91440" bIns="45720" rtlCol="0" anchor="t">
            <a:normAutofit/>
          </a:bodyPr>
          <a:lstStyle>
            <a:lvl1pPr>
              <a:buNone/>
              <a:defRPr lang="en-US" sz="2000" dirty="0"/>
            </a:lvl1pPr>
          </a:lstStyle>
          <a:p>
            <a:pPr marL="0" lvl="0" indent="0">
              <a:buNone/>
            </a:pPr>
            <a:r>
              <a:rPr lang="ru-RU"/>
              <a:t>Вставка рисунка</a:t>
            </a:r>
            <a:endParaRPr lang="en-US" dirty="0"/>
          </a:p>
        </p:txBody>
      </p:sp>
      <p:sp>
        <p:nvSpPr>
          <p:cNvPr id="24" name="Text Placeholder 3"/>
          <p:cNvSpPr>
            <a:spLocks noGrp="1"/>
          </p:cNvSpPr>
          <p:nvPr>
            <p:ph type="body" sz="half" idx="19"/>
          </p:nvPr>
        </p:nvSpPr>
        <p:spPr>
          <a:xfrm>
            <a:off x="4487593" y="4980857"/>
            <a:ext cx="3200400" cy="810342"/>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a:t>Образец текста</a:t>
            </a:r>
          </a:p>
        </p:txBody>
      </p:sp>
      <p:sp>
        <p:nvSpPr>
          <p:cNvPr id="25" name="Text Placeholder 4"/>
          <p:cNvSpPr>
            <a:spLocks noGrp="1"/>
          </p:cNvSpPr>
          <p:nvPr>
            <p:ph type="body" sz="quarter" idx="13"/>
          </p:nvPr>
        </p:nvSpPr>
        <p:spPr>
          <a:xfrm>
            <a:off x="7852567" y="4404595"/>
            <a:ext cx="3190741" cy="576262"/>
          </a:xfrm>
        </p:spPr>
        <p:txBody>
          <a:bodyPr anchor="b">
            <a:noAutofit/>
          </a:bodyPr>
          <a:lstStyle>
            <a:lvl1pPr marL="0" indent="0">
              <a:lnSpc>
                <a:spcPct val="90000"/>
              </a:lnSpc>
              <a:buNone/>
              <a:defRPr sz="2000" b="0" cap="all" baseline="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a:t>Образец текста</a:t>
            </a:r>
          </a:p>
        </p:txBody>
      </p:sp>
      <p:sp>
        <p:nvSpPr>
          <p:cNvPr id="26" name="Picture Placeholder 2"/>
          <p:cNvSpPr>
            <a:spLocks noGrp="1" noChangeAspect="1"/>
          </p:cNvSpPr>
          <p:nvPr>
            <p:ph type="pic" idx="22"/>
          </p:nvPr>
        </p:nvSpPr>
        <p:spPr>
          <a:xfrm>
            <a:off x="7852442" y="2666998"/>
            <a:ext cx="3194969" cy="1524000"/>
          </a:xfrm>
          <a:prstGeom prst="round2DiagRect">
            <a:avLst/>
          </a:prstGeom>
          <a:ln w="19050" cap="sq">
            <a:solidFill>
              <a:schemeClr val="tx2">
                <a:lumMod val="60000"/>
                <a:lumOff val="40000"/>
                <a:alpha val="60000"/>
              </a:schemeClr>
            </a:solidFill>
            <a:miter lim="800000"/>
          </a:ln>
          <a:effectLst>
            <a:outerShdw blurRad="88900" dist="38100" dir="5400000" algn="t" rotWithShape="0">
              <a:prstClr val="black">
                <a:alpha val="40000"/>
              </a:prstClr>
            </a:outerShdw>
          </a:effectLst>
        </p:spPr>
        <p:txBody>
          <a:bodyPr vert="horz" lIns="91440" tIns="45720" rIns="91440" bIns="45720" rtlCol="0" anchor="t">
            <a:normAutofit/>
          </a:bodyPr>
          <a:lstStyle>
            <a:lvl1pPr>
              <a:buNone/>
              <a:defRPr lang="en-US" sz="2000" dirty="0"/>
            </a:lvl1pPr>
          </a:lstStyle>
          <a:p>
            <a:pPr marL="0" lvl="0" indent="0">
              <a:buNone/>
            </a:pPr>
            <a:r>
              <a:rPr lang="ru-RU"/>
              <a:t>Вставка рисунка</a:t>
            </a:r>
            <a:endParaRPr lang="en-US" dirty="0"/>
          </a:p>
        </p:txBody>
      </p:sp>
      <p:sp>
        <p:nvSpPr>
          <p:cNvPr id="27" name="Text Placeholder 3"/>
          <p:cNvSpPr>
            <a:spLocks noGrp="1"/>
          </p:cNvSpPr>
          <p:nvPr>
            <p:ph type="body" sz="half" idx="20"/>
          </p:nvPr>
        </p:nvSpPr>
        <p:spPr>
          <a:xfrm>
            <a:off x="7852442" y="4980854"/>
            <a:ext cx="3194968" cy="810345"/>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a:t>Образец текста</a:t>
            </a:r>
          </a:p>
        </p:txBody>
      </p:sp>
      <p:sp>
        <p:nvSpPr>
          <p:cNvPr id="3" name="Date Placeholder 2"/>
          <p:cNvSpPr>
            <a:spLocks noGrp="1"/>
          </p:cNvSpPr>
          <p:nvPr>
            <p:ph type="dt" sz="half" idx="10"/>
          </p:nvPr>
        </p:nvSpPr>
        <p:spPr/>
        <p:txBody>
          <a:bodyPr/>
          <a:lstStyle/>
          <a:p>
            <a:fld id="{2C8889DF-BD40-4F5B-BC54-C38EAEC2F09A}" type="datetimeFigureOut">
              <a:rPr lang="ru-KZ" smtClean="0"/>
              <a:t>14.01.2022</a:t>
            </a:fld>
            <a:endParaRPr lang="ru-KZ"/>
          </a:p>
        </p:txBody>
      </p:sp>
      <p:sp>
        <p:nvSpPr>
          <p:cNvPr id="4" name="Footer Placeholder 3"/>
          <p:cNvSpPr>
            <a:spLocks noGrp="1"/>
          </p:cNvSpPr>
          <p:nvPr>
            <p:ph type="ftr" sz="quarter" idx="11"/>
          </p:nvPr>
        </p:nvSpPr>
        <p:spPr/>
        <p:txBody>
          <a:bodyPr/>
          <a:lstStyle/>
          <a:p>
            <a:endParaRPr lang="ru-KZ"/>
          </a:p>
        </p:txBody>
      </p:sp>
      <p:sp>
        <p:nvSpPr>
          <p:cNvPr id="5" name="Slide Number Placeholder 4"/>
          <p:cNvSpPr>
            <a:spLocks noGrp="1"/>
          </p:cNvSpPr>
          <p:nvPr>
            <p:ph type="sldNum" sz="quarter" idx="12"/>
          </p:nvPr>
        </p:nvSpPr>
        <p:spPr/>
        <p:txBody>
          <a:bodyPr/>
          <a:lstStyle/>
          <a:p>
            <a:fld id="{5B5D9FCB-6562-4C5B-AA82-7E73E061BD8C}" type="slidenum">
              <a:rPr lang="ru-KZ" smtClean="0"/>
              <a:t>‹#›</a:t>
            </a:fld>
            <a:endParaRPr lang="ru-KZ"/>
          </a:p>
        </p:txBody>
      </p:sp>
    </p:spTree>
    <p:extLst>
      <p:ext uri="{BB962C8B-B14F-4D97-AF65-F5344CB8AC3E}">
        <p14:creationId xmlns:p14="http://schemas.microsoft.com/office/powerpoint/2010/main" val="3429087906"/>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a:t>Образец заголовка</a:t>
            </a:r>
            <a:endParaRPr lang="en-US" dirty="0"/>
          </a:p>
        </p:txBody>
      </p:sp>
      <p:sp>
        <p:nvSpPr>
          <p:cNvPr id="3" name="Vertical Text Placeholder 2"/>
          <p:cNvSpPr>
            <a:spLocks noGrp="1"/>
          </p:cNvSpPr>
          <p:nvPr>
            <p:ph type="body" orient="vert" idx="1"/>
          </p:nvPr>
        </p:nvSpPr>
        <p:spPr/>
        <p:txBody>
          <a:bodyPr vert="eaVert" anchor="t"/>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4" name="Date Placeholder 3"/>
          <p:cNvSpPr>
            <a:spLocks noGrp="1"/>
          </p:cNvSpPr>
          <p:nvPr>
            <p:ph type="dt" sz="half" idx="10"/>
          </p:nvPr>
        </p:nvSpPr>
        <p:spPr/>
        <p:txBody>
          <a:bodyPr/>
          <a:lstStyle/>
          <a:p>
            <a:fld id="{2C8889DF-BD40-4F5B-BC54-C38EAEC2F09A}" type="datetimeFigureOut">
              <a:rPr lang="ru-KZ" smtClean="0"/>
              <a:t>14.01.2022</a:t>
            </a:fld>
            <a:endParaRPr lang="ru-KZ"/>
          </a:p>
        </p:txBody>
      </p:sp>
      <p:sp>
        <p:nvSpPr>
          <p:cNvPr id="5" name="Footer Placeholder 4"/>
          <p:cNvSpPr>
            <a:spLocks noGrp="1"/>
          </p:cNvSpPr>
          <p:nvPr>
            <p:ph type="ftr" sz="quarter" idx="11"/>
          </p:nvPr>
        </p:nvSpPr>
        <p:spPr/>
        <p:txBody>
          <a:bodyPr/>
          <a:lstStyle/>
          <a:p>
            <a:endParaRPr lang="ru-KZ"/>
          </a:p>
        </p:txBody>
      </p:sp>
      <p:sp>
        <p:nvSpPr>
          <p:cNvPr id="6" name="Slide Number Placeholder 5"/>
          <p:cNvSpPr>
            <a:spLocks noGrp="1"/>
          </p:cNvSpPr>
          <p:nvPr>
            <p:ph type="sldNum" sz="quarter" idx="12"/>
          </p:nvPr>
        </p:nvSpPr>
        <p:spPr/>
        <p:txBody>
          <a:bodyPr/>
          <a:lstStyle/>
          <a:p>
            <a:fld id="{5B5D9FCB-6562-4C5B-AA82-7E73E061BD8C}" type="slidenum">
              <a:rPr lang="ru-KZ" smtClean="0"/>
              <a:t>‹#›</a:t>
            </a:fld>
            <a:endParaRPr lang="ru-KZ"/>
          </a:p>
        </p:txBody>
      </p:sp>
    </p:spTree>
    <p:extLst>
      <p:ext uri="{BB962C8B-B14F-4D97-AF65-F5344CB8AC3E}">
        <p14:creationId xmlns:p14="http://schemas.microsoft.com/office/powerpoint/2010/main" val="1688492820"/>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9042400" y="609599"/>
            <a:ext cx="2005011" cy="5181601"/>
          </a:xfrm>
        </p:spPr>
        <p:txBody>
          <a:bodyPr vert="eaVert"/>
          <a:lstStyle/>
          <a:p>
            <a:r>
              <a:rPr lang="ru-RU"/>
              <a:t>Образец заголовка</a:t>
            </a:r>
            <a:endParaRPr lang="en-US" dirty="0"/>
          </a:p>
        </p:txBody>
      </p:sp>
      <p:sp>
        <p:nvSpPr>
          <p:cNvPr id="3" name="Vertical Text Placeholder 2"/>
          <p:cNvSpPr>
            <a:spLocks noGrp="1"/>
          </p:cNvSpPr>
          <p:nvPr>
            <p:ph type="body" orient="vert" idx="1"/>
          </p:nvPr>
        </p:nvSpPr>
        <p:spPr>
          <a:xfrm>
            <a:off x="1141410" y="609599"/>
            <a:ext cx="7748590" cy="5181601"/>
          </a:xfrm>
        </p:spPr>
        <p:txBody>
          <a:bodyPr vert="eaVert"/>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4" name="Date Placeholder 3"/>
          <p:cNvSpPr>
            <a:spLocks noGrp="1"/>
          </p:cNvSpPr>
          <p:nvPr>
            <p:ph type="dt" sz="half" idx="10"/>
          </p:nvPr>
        </p:nvSpPr>
        <p:spPr/>
        <p:txBody>
          <a:bodyPr/>
          <a:lstStyle/>
          <a:p>
            <a:fld id="{2C8889DF-BD40-4F5B-BC54-C38EAEC2F09A}" type="datetimeFigureOut">
              <a:rPr lang="ru-KZ" smtClean="0"/>
              <a:t>14.01.2022</a:t>
            </a:fld>
            <a:endParaRPr lang="ru-KZ"/>
          </a:p>
        </p:txBody>
      </p:sp>
      <p:sp>
        <p:nvSpPr>
          <p:cNvPr id="5" name="Footer Placeholder 4"/>
          <p:cNvSpPr>
            <a:spLocks noGrp="1"/>
          </p:cNvSpPr>
          <p:nvPr>
            <p:ph type="ftr" sz="quarter" idx="11"/>
          </p:nvPr>
        </p:nvSpPr>
        <p:spPr/>
        <p:txBody>
          <a:bodyPr/>
          <a:lstStyle/>
          <a:p>
            <a:endParaRPr lang="ru-KZ"/>
          </a:p>
        </p:txBody>
      </p:sp>
      <p:sp>
        <p:nvSpPr>
          <p:cNvPr id="6" name="Slide Number Placeholder 5"/>
          <p:cNvSpPr>
            <a:spLocks noGrp="1"/>
          </p:cNvSpPr>
          <p:nvPr>
            <p:ph type="sldNum" sz="quarter" idx="12"/>
          </p:nvPr>
        </p:nvSpPr>
        <p:spPr/>
        <p:txBody>
          <a:bodyPr/>
          <a:lstStyle/>
          <a:p>
            <a:fld id="{5B5D9FCB-6562-4C5B-AA82-7E73E061BD8C}" type="slidenum">
              <a:rPr lang="ru-KZ" smtClean="0"/>
              <a:t>‹#›</a:t>
            </a:fld>
            <a:endParaRPr lang="ru-KZ"/>
          </a:p>
        </p:txBody>
      </p:sp>
    </p:spTree>
    <p:extLst>
      <p:ext uri="{BB962C8B-B14F-4D97-AF65-F5344CB8AC3E}">
        <p14:creationId xmlns:p14="http://schemas.microsoft.com/office/powerpoint/2010/main" val="103011240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image" Target="../media/image2.png"/><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pic>
        <p:nvPicPr>
          <p:cNvPr id="7" name="Picture 2" descr="\\DROBO-FS\QuickDrops\JB\PPTX NG\Droplets\LightingOverlay.png"/>
          <p:cNvPicPr>
            <a:picLocks noChangeAspect="1" noChangeArrowheads="1"/>
          </p:cNvPicPr>
          <p:nvPr/>
        </p:nvPicPr>
        <p:blipFill>
          <a:blip r:embed="rId19">
            <a:alphaModFix amt="30000"/>
            <a:extLst>
              <a:ext uri="{28A0092B-C50C-407E-A947-70E740481C1C}">
                <a14:useLocalDpi xmlns:a14="http://schemas.microsoft.com/office/drawing/2010/main" val="0"/>
              </a:ext>
            </a:extLst>
          </a:blip>
          <a:srcRect/>
          <a:stretch>
            <a:fillRect/>
          </a:stretch>
        </p:blipFill>
        <p:spPr bwMode="auto">
          <a:xfrm>
            <a:off x="0" y="-1"/>
            <a:ext cx="12192003" cy="6858001"/>
          </a:xfrm>
          <a:prstGeom prst="rect">
            <a:avLst/>
          </a:prstGeom>
          <a:noFill/>
          <a:extLst>
            <a:ext uri="{909E8E84-426E-40dd-AFC4-6F175D3DCCD1}">
              <a14:hiddenFill xmlns:a14="http://schemas.microsoft.com/office/drawing/2010/main" xmlns="">
                <a:solidFill>
                  <a:srgbClr val="FFFFFF"/>
                </a:solidFill>
              </a14:hiddenFill>
            </a:ext>
          </a:extLst>
        </p:spPr>
      </p:pic>
      <p:grpSp>
        <p:nvGrpSpPr>
          <p:cNvPr id="8" name="Group 7"/>
          <p:cNvGrpSpPr/>
          <p:nvPr/>
        </p:nvGrpSpPr>
        <p:grpSpPr>
          <a:xfrm>
            <a:off x="-14288" y="0"/>
            <a:ext cx="12053888" cy="6858001"/>
            <a:chOff x="-14288" y="0"/>
            <a:chExt cx="12053888" cy="6858001"/>
          </a:xfrm>
        </p:grpSpPr>
        <p:grpSp>
          <p:nvGrpSpPr>
            <p:cNvPr id="9" name="Group 8"/>
            <p:cNvGrpSpPr/>
            <p:nvPr/>
          </p:nvGrpSpPr>
          <p:grpSpPr>
            <a:xfrm>
              <a:off x="-14288" y="0"/>
              <a:ext cx="1220788" cy="6858001"/>
              <a:chOff x="-14288" y="0"/>
              <a:chExt cx="1220788" cy="6858001"/>
            </a:xfrm>
            <a:gradFill flip="none" rotWithShape="1">
              <a:gsLst>
                <a:gs pos="0">
                  <a:schemeClr val="tx2"/>
                </a:gs>
                <a:gs pos="100000">
                  <a:schemeClr val="bg2">
                    <a:lumMod val="60000"/>
                    <a:lumOff val="40000"/>
                  </a:schemeClr>
                </a:gs>
              </a:gsLst>
              <a:lin ang="5400000" scaled="0"/>
              <a:tileRect/>
            </a:gradFill>
          </p:grpSpPr>
          <p:sp>
            <p:nvSpPr>
              <p:cNvPr id="21" name="Rectangle 5"/>
              <p:cNvSpPr>
                <a:spLocks noChangeArrowheads="1"/>
              </p:cNvSpPr>
              <p:nvPr/>
            </p:nvSpPr>
            <p:spPr bwMode="auto">
              <a:xfrm>
                <a:off x="114300" y="4763"/>
                <a:ext cx="23813" cy="2181225"/>
              </a:xfrm>
              <a:prstGeom prst="rect">
                <a:avLst/>
              </a:prstGeom>
              <a:grpFill/>
              <a:ln>
                <a:noFill/>
              </a:ln>
              <a:extLst>
                <a:ext uri="{91240B29-F687-4f45-9708-019B960494DF}">
                  <a14:hiddenLine xmlns:a14="http://schemas.microsoft.com/office/drawing/2010/main" xmlns="" w="9525">
                    <a:solidFill>
                      <a:srgbClr val="000000"/>
                    </a:solidFill>
                    <a:miter lim="800000"/>
                    <a:headEnd/>
                    <a:tailEnd/>
                  </a14:hiddenLine>
                </a:ext>
              </a:extLst>
            </p:spPr>
          </p:sp>
          <p:sp>
            <p:nvSpPr>
              <p:cNvPr id="22" name="Freeform 6"/>
              <p:cNvSpPr>
                <a:spLocks noEditPoints="1"/>
              </p:cNvSpPr>
              <p:nvPr/>
            </p:nvSpPr>
            <p:spPr bwMode="auto">
              <a:xfrm>
                <a:off x="33337" y="217646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8" y="36"/>
                      <a:pt x="36" y="29"/>
                      <a:pt x="36" y="20"/>
                    </a:cubicBezTo>
                    <a:cubicBezTo>
                      <a:pt x="36" y="11"/>
                      <a:pt x="28"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23" name="Freeform 7"/>
              <p:cNvSpPr>
                <a:spLocks noEditPoints="1"/>
              </p:cNvSpPr>
              <p:nvPr/>
            </p:nvSpPr>
            <p:spPr bwMode="auto">
              <a:xfrm>
                <a:off x="28575" y="4021138"/>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2" y="4"/>
                      <a:pt x="4" y="11"/>
                      <a:pt x="4" y="20"/>
                    </a:cubicBezTo>
                    <a:cubicBezTo>
                      <a:pt x="4" y="29"/>
                      <a:pt x="12" y="36"/>
                      <a:pt x="20" y="36"/>
                    </a:cubicBezTo>
                    <a:cubicBezTo>
                      <a:pt x="29" y="36"/>
                      <a:pt x="36" y="29"/>
                      <a:pt x="36" y="20"/>
                    </a:cubicBezTo>
                    <a:cubicBezTo>
                      <a:pt x="36" y="11"/>
                      <a:pt x="29"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24" name="Freeform 8"/>
              <p:cNvSpPr/>
              <p:nvPr/>
            </p:nvSpPr>
            <p:spPr bwMode="auto">
              <a:xfrm>
                <a:off x="200025" y="4763"/>
                <a:ext cx="369888" cy="1811338"/>
              </a:xfrm>
              <a:custGeom>
                <a:avLst/>
                <a:gdLst/>
                <a:ahLst/>
                <a:cxnLst/>
                <a:rect l="0" t="0" r="r" b="b"/>
                <a:pathLst>
                  <a:path w="233" h="1141">
                    <a:moveTo>
                      <a:pt x="218" y="1141"/>
                    </a:moveTo>
                    <a:lnTo>
                      <a:pt x="0" y="626"/>
                    </a:lnTo>
                    <a:lnTo>
                      <a:pt x="0" y="0"/>
                    </a:lnTo>
                    <a:lnTo>
                      <a:pt x="15" y="0"/>
                    </a:lnTo>
                    <a:lnTo>
                      <a:pt x="15" y="623"/>
                    </a:lnTo>
                    <a:lnTo>
                      <a:pt x="233" y="1135"/>
                    </a:lnTo>
                    <a:lnTo>
                      <a:pt x="218" y="1141"/>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25" name="Freeform 9"/>
              <p:cNvSpPr>
                <a:spLocks noEditPoints="1"/>
              </p:cNvSpPr>
              <p:nvPr/>
            </p:nvSpPr>
            <p:spPr bwMode="auto">
              <a:xfrm>
                <a:off x="503237" y="1801813"/>
                <a:ext cx="190500" cy="188913"/>
              </a:xfrm>
              <a:custGeom>
                <a:avLst/>
                <a:gdLst/>
                <a:ahLst/>
                <a:cxnLst/>
                <a:rect l="0" t="0" r="r" b="b"/>
                <a:pathLst>
                  <a:path w="40" h="40">
                    <a:moveTo>
                      <a:pt x="20" y="40"/>
                    </a:moveTo>
                    <a:cubicBezTo>
                      <a:pt x="9" y="40"/>
                      <a:pt x="0" y="31"/>
                      <a:pt x="0" y="20"/>
                    </a:cubicBezTo>
                    <a:cubicBezTo>
                      <a:pt x="0" y="9"/>
                      <a:pt x="9" y="0"/>
                      <a:pt x="20" y="0"/>
                    </a:cubicBezTo>
                    <a:cubicBezTo>
                      <a:pt x="33" y="0"/>
                      <a:pt x="40" y="6"/>
                      <a:pt x="40" y="20"/>
                    </a:cubicBezTo>
                    <a:cubicBezTo>
                      <a:pt x="40" y="31"/>
                      <a:pt x="31" y="40"/>
                      <a:pt x="20" y="40"/>
                    </a:cubicBezTo>
                    <a:close/>
                    <a:moveTo>
                      <a:pt x="20" y="4"/>
                    </a:moveTo>
                    <a:cubicBezTo>
                      <a:pt x="11" y="4"/>
                      <a:pt x="4" y="11"/>
                      <a:pt x="4" y="20"/>
                    </a:cubicBezTo>
                    <a:cubicBezTo>
                      <a:pt x="4" y="29"/>
                      <a:pt x="11" y="36"/>
                      <a:pt x="20" y="36"/>
                    </a:cubicBezTo>
                    <a:cubicBezTo>
                      <a:pt x="28" y="36"/>
                      <a:pt x="36" y="29"/>
                      <a:pt x="36" y="20"/>
                    </a:cubicBezTo>
                    <a:cubicBezTo>
                      <a:pt x="36" y="9"/>
                      <a:pt x="31"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26" name="Freeform 10"/>
              <p:cNvSpPr/>
              <p:nvPr/>
            </p:nvSpPr>
            <p:spPr bwMode="auto">
              <a:xfrm>
                <a:off x="285750" y="4763"/>
                <a:ext cx="369888" cy="1430338"/>
              </a:xfrm>
              <a:custGeom>
                <a:avLst/>
                <a:gdLst/>
                <a:ahLst/>
                <a:cxnLst/>
                <a:rect l="0" t="0" r="r" b="b"/>
                <a:pathLst>
                  <a:path w="233" h="901">
                    <a:moveTo>
                      <a:pt x="221" y="901"/>
                    </a:moveTo>
                    <a:lnTo>
                      <a:pt x="0" y="383"/>
                    </a:lnTo>
                    <a:lnTo>
                      <a:pt x="0" y="0"/>
                    </a:lnTo>
                    <a:lnTo>
                      <a:pt x="18" y="0"/>
                    </a:lnTo>
                    <a:lnTo>
                      <a:pt x="18" y="380"/>
                    </a:lnTo>
                    <a:lnTo>
                      <a:pt x="233" y="895"/>
                    </a:lnTo>
                    <a:lnTo>
                      <a:pt x="221" y="901"/>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27" name="Freeform 11"/>
              <p:cNvSpPr/>
              <p:nvPr/>
            </p:nvSpPr>
            <p:spPr bwMode="auto">
              <a:xfrm>
                <a:off x="546100" y="0"/>
                <a:ext cx="152400" cy="912813"/>
              </a:xfrm>
              <a:custGeom>
                <a:avLst/>
                <a:gdLst/>
                <a:ahLst/>
                <a:cxnLst/>
                <a:rect l="0" t="0" r="r" b="b"/>
                <a:pathLst>
                  <a:path w="96" h="575">
                    <a:moveTo>
                      <a:pt x="96" y="575"/>
                    </a:moveTo>
                    <a:lnTo>
                      <a:pt x="78" y="575"/>
                    </a:lnTo>
                    <a:lnTo>
                      <a:pt x="78" y="192"/>
                    </a:lnTo>
                    <a:lnTo>
                      <a:pt x="0" y="6"/>
                    </a:lnTo>
                    <a:lnTo>
                      <a:pt x="15" y="0"/>
                    </a:lnTo>
                    <a:lnTo>
                      <a:pt x="96" y="189"/>
                    </a:lnTo>
                    <a:lnTo>
                      <a:pt x="96" y="575"/>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28" name="Freeform 12"/>
              <p:cNvSpPr>
                <a:spLocks noEditPoints="1"/>
              </p:cNvSpPr>
              <p:nvPr/>
            </p:nvSpPr>
            <p:spPr bwMode="auto">
              <a:xfrm>
                <a:off x="588962" y="1420813"/>
                <a:ext cx="190500" cy="190500"/>
              </a:xfrm>
              <a:custGeom>
                <a:avLst/>
                <a:gdLst/>
                <a:ahLst/>
                <a:cxnLst/>
                <a:rect l="0" t="0" r="r" b="b"/>
                <a:pathLst>
                  <a:path w="40" h="40">
                    <a:moveTo>
                      <a:pt x="20" y="40"/>
                    </a:moveTo>
                    <a:cubicBezTo>
                      <a:pt x="9" y="40"/>
                      <a:pt x="0" y="31"/>
                      <a:pt x="0" y="20"/>
                    </a:cubicBezTo>
                    <a:cubicBezTo>
                      <a:pt x="0" y="9"/>
                      <a:pt x="9" y="0"/>
                      <a:pt x="20" y="0"/>
                    </a:cubicBezTo>
                    <a:cubicBezTo>
                      <a:pt x="33" y="0"/>
                      <a:pt x="40" y="7"/>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9"/>
                      <a:pt x="31"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29" name="Freeform 13"/>
              <p:cNvSpPr>
                <a:spLocks noEditPoints="1"/>
              </p:cNvSpPr>
              <p:nvPr/>
            </p:nvSpPr>
            <p:spPr bwMode="auto">
              <a:xfrm>
                <a:off x="588962" y="903288"/>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30" name="Freeform 14"/>
              <p:cNvSpPr/>
              <p:nvPr/>
            </p:nvSpPr>
            <p:spPr bwMode="auto">
              <a:xfrm>
                <a:off x="641350" y="0"/>
                <a:ext cx="422275" cy="527050"/>
              </a:xfrm>
              <a:custGeom>
                <a:avLst/>
                <a:gdLst/>
                <a:ahLst/>
                <a:cxnLst/>
                <a:rect l="0" t="0" r="r" b="b"/>
                <a:pathLst>
                  <a:path w="266" h="332">
                    <a:moveTo>
                      <a:pt x="257" y="332"/>
                    </a:moveTo>
                    <a:lnTo>
                      <a:pt x="48" y="123"/>
                    </a:lnTo>
                    <a:lnTo>
                      <a:pt x="0" y="6"/>
                    </a:lnTo>
                    <a:lnTo>
                      <a:pt x="15" y="0"/>
                    </a:lnTo>
                    <a:lnTo>
                      <a:pt x="63" y="114"/>
                    </a:lnTo>
                    <a:lnTo>
                      <a:pt x="266" y="320"/>
                    </a:lnTo>
                    <a:lnTo>
                      <a:pt x="257" y="332"/>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31" name="Freeform 15"/>
              <p:cNvSpPr>
                <a:spLocks noEditPoints="1"/>
              </p:cNvSpPr>
              <p:nvPr/>
            </p:nvSpPr>
            <p:spPr bwMode="auto">
              <a:xfrm>
                <a:off x="1020762" y="488950"/>
                <a:ext cx="161925" cy="147638"/>
              </a:xfrm>
              <a:custGeom>
                <a:avLst/>
                <a:gdLst/>
                <a:ahLst/>
                <a:cxnLst/>
                <a:rect l="0" t="0" r="r" b="b"/>
                <a:pathLst>
                  <a:path w="34" h="31">
                    <a:moveTo>
                      <a:pt x="17" y="31"/>
                    </a:moveTo>
                    <a:cubicBezTo>
                      <a:pt x="13" y="31"/>
                      <a:pt x="9" y="30"/>
                      <a:pt x="6" y="27"/>
                    </a:cubicBezTo>
                    <a:cubicBezTo>
                      <a:pt x="0" y="20"/>
                      <a:pt x="0" y="10"/>
                      <a:pt x="6" y="4"/>
                    </a:cubicBezTo>
                    <a:cubicBezTo>
                      <a:pt x="9" y="1"/>
                      <a:pt x="13" y="0"/>
                      <a:pt x="17" y="0"/>
                    </a:cubicBezTo>
                    <a:cubicBezTo>
                      <a:pt x="21" y="0"/>
                      <a:pt x="25" y="1"/>
                      <a:pt x="28" y="4"/>
                    </a:cubicBezTo>
                    <a:cubicBezTo>
                      <a:pt x="34" y="10"/>
                      <a:pt x="34" y="20"/>
                      <a:pt x="28" y="27"/>
                    </a:cubicBezTo>
                    <a:cubicBezTo>
                      <a:pt x="25" y="30"/>
                      <a:pt x="21" y="31"/>
                      <a:pt x="17" y="31"/>
                    </a:cubicBezTo>
                    <a:close/>
                    <a:moveTo>
                      <a:pt x="17" y="4"/>
                    </a:moveTo>
                    <a:cubicBezTo>
                      <a:pt x="14" y="4"/>
                      <a:pt x="11" y="5"/>
                      <a:pt x="9" y="7"/>
                    </a:cubicBezTo>
                    <a:cubicBezTo>
                      <a:pt x="4" y="12"/>
                      <a:pt x="4" y="19"/>
                      <a:pt x="9" y="24"/>
                    </a:cubicBezTo>
                    <a:cubicBezTo>
                      <a:pt x="11" y="26"/>
                      <a:pt x="14" y="27"/>
                      <a:pt x="17" y="27"/>
                    </a:cubicBezTo>
                    <a:cubicBezTo>
                      <a:pt x="20" y="27"/>
                      <a:pt x="23" y="26"/>
                      <a:pt x="25" y="24"/>
                    </a:cubicBezTo>
                    <a:cubicBezTo>
                      <a:pt x="30" y="19"/>
                      <a:pt x="30" y="12"/>
                      <a:pt x="25" y="7"/>
                    </a:cubicBezTo>
                    <a:cubicBezTo>
                      <a:pt x="23" y="5"/>
                      <a:pt x="20" y="4"/>
                      <a:pt x="17"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32" name="Line 16"/>
              <p:cNvSpPr>
                <a:spLocks noChangeShapeType="1"/>
              </p:cNvSpPr>
              <p:nvPr/>
            </p:nvSpPr>
            <p:spPr bwMode="auto">
              <a:xfrm>
                <a:off x="-4763" y="9525"/>
                <a:ext cx="0" cy="0"/>
              </a:xfrm>
              <a:prstGeom prst="line">
                <a:avLst/>
              </a:prstGeom>
              <a:grpFill/>
              <a:ln w="15" cap="flat">
                <a:solidFill>
                  <a:srgbClr val="FFFFFF"/>
                </a:solidFill>
                <a:prstDash val="solid"/>
                <a:miter lim="800000"/>
                <a:headEnd/>
                <a:tailEnd/>
              </a:ln>
            </p:spPr>
          </p:sp>
          <p:sp>
            <p:nvSpPr>
              <p:cNvPr id="33" name="Freeform 17"/>
              <p:cNvSpPr/>
              <p:nvPr/>
            </p:nvSpPr>
            <p:spPr bwMode="auto">
              <a:xfrm>
                <a:off x="9525" y="1801813"/>
                <a:ext cx="123825" cy="127000"/>
              </a:xfrm>
              <a:custGeom>
                <a:avLst/>
                <a:gdLst/>
                <a:ahLst/>
                <a:cxnLst/>
                <a:rect l="0" t="0" r="r" b="b"/>
                <a:pathLst>
                  <a:path w="78" h="80">
                    <a:moveTo>
                      <a:pt x="6" y="80"/>
                    </a:moveTo>
                    <a:lnTo>
                      <a:pt x="0" y="71"/>
                    </a:lnTo>
                    <a:lnTo>
                      <a:pt x="69" y="0"/>
                    </a:lnTo>
                    <a:lnTo>
                      <a:pt x="78" y="9"/>
                    </a:lnTo>
                    <a:lnTo>
                      <a:pt x="6" y="80"/>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34" name="Freeform 18"/>
              <p:cNvSpPr/>
              <p:nvPr/>
            </p:nvSpPr>
            <p:spPr bwMode="auto">
              <a:xfrm>
                <a:off x="-9525" y="3549650"/>
                <a:ext cx="147638" cy="481013"/>
              </a:xfrm>
              <a:custGeom>
                <a:avLst/>
                <a:gdLst/>
                <a:ahLst/>
                <a:cxnLst/>
                <a:rect l="0" t="0" r="r" b="b"/>
                <a:pathLst>
                  <a:path w="93" h="303">
                    <a:moveTo>
                      <a:pt x="93" y="303"/>
                    </a:moveTo>
                    <a:lnTo>
                      <a:pt x="78" y="303"/>
                    </a:lnTo>
                    <a:lnTo>
                      <a:pt x="78" y="78"/>
                    </a:lnTo>
                    <a:lnTo>
                      <a:pt x="0" y="12"/>
                    </a:lnTo>
                    <a:lnTo>
                      <a:pt x="12" y="0"/>
                    </a:lnTo>
                    <a:lnTo>
                      <a:pt x="93" y="69"/>
                    </a:lnTo>
                    <a:lnTo>
                      <a:pt x="93" y="303"/>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35" name="Freeform 19"/>
              <p:cNvSpPr/>
              <p:nvPr/>
            </p:nvSpPr>
            <p:spPr bwMode="auto">
              <a:xfrm>
                <a:off x="128587" y="1382713"/>
                <a:ext cx="142875" cy="476250"/>
              </a:xfrm>
              <a:custGeom>
                <a:avLst/>
                <a:gdLst/>
                <a:ahLst/>
                <a:cxnLst/>
                <a:rect l="0" t="0" r="r" b="b"/>
                <a:pathLst>
                  <a:path w="90" h="300">
                    <a:moveTo>
                      <a:pt x="90" y="300"/>
                    </a:moveTo>
                    <a:lnTo>
                      <a:pt x="78" y="300"/>
                    </a:lnTo>
                    <a:lnTo>
                      <a:pt x="78" y="84"/>
                    </a:lnTo>
                    <a:lnTo>
                      <a:pt x="0" y="9"/>
                    </a:lnTo>
                    <a:lnTo>
                      <a:pt x="9" y="0"/>
                    </a:lnTo>
                    <a:lnTo>
                      <a:pt x="90" y="81"/>
                    </a:lnTo>
                    <a:lnTo>
                      <a:pt x="90" y="300"/>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36" name="Freeform 20"/>
              <p:cNvSpPr>
                <a:spLocks noEditPoints="1"/>
              </p:cNvSpPr>
              <p:nvPr/>
            </p:nvSpPr>
            <p:spPr bwMode="auto">
              <a:xfrm>
                <a:off x="204787" y="1849438"/>
                <a:ext cx="114300" cy="107950"/>
              </a:xfrm>
              <a:custGeom>
                <a:avLst/>
                <a:gdLst/>
                <a:ahLst/>
                <a:cxnLst/>
                <a:rect l="0" t="0" r="r" b="b"/>
                <a:pathLst>
                  <a:path w="24" h="23">
                    <a:moveTo>
                      <a:pt x="12" y="23"/>
                    </a:moveTo>
                    <a:cubicBezTo>
                      <a:pt x="6" y="23"/>
                      <a:pt x="0" y="18"/>
                      <a:pt x="0" y="12"/>
                    </a:cubicBezTo>
                    <a:cubicBezTo>
                      <a:pt x="0" y="5"/>
                      <a:pt x="6" y="0"/>
                      <a:pt x="12" y="0"/>
                    </a:cubicBezTo>
                    <a:cubicBezTo>
                      <a:pt x="18" y="0"/>
                      <a:pt x="24" y="5"/>
                      <a:pt x="24" y="12"/>
                    </a:cubicBezTo>
                    <a:cubicBezTo>
                      <a:pt x="24" y="18"/>
                      <a:pt x="18" y="23"/>
                      <a:pt x="12" y="23"/>
                    </a:cubicBezTo>
                    <a:close/>
                    <a:moveTo>
                      <a:pt x="12" y="4"/>
                    </a:moveTo>
                    <a:cubicBezTo>
                      <a:pt x="8" y="4"/>
                      <a:pt x="4" y="8"/>
                      <a:pt x="4" y="12"/>
                    </a:cubicBezTo>
                    <a:cubicBezTo>
                      <a:pt x="4" y="16"/>
                      <a:pt x="8" y="19"/>
                      <a:pt x="12" y="19"/>
                    </a:cubicBezTo>
                    <a:cubicBezTo>
                      <a:pt x="16" y="19"/>
                      <a:pt x="20" y="16"/>
                      <a:pt x="20" y="12"/>
                    </a:cubicBezTo>
                    <a:cubicBezTo>
                      <a:pt x="20" y="8"/>
                      <a:pt x="16" y="4"/>
                      <a:pt x="12"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37" name="Rectangle 21"/>
              <p:cNvSpPr>
                <a:spLocks noChangeArrowheads="1"/>
              </p:cNvSpPr>
              <p:nvPr/>
            </p:nvSpPr>
            <p:spPr bwMode="auto">
              <a:xfrm>
                <a:off x="133350" y="4662488"/>
                <a:ext cx="23813" cy="2181225"/>
              </a:xfrm>
              <a:prstGeom prst="rect">
                <a:avLst/>
              </a:prstGeom>
              <a:grpFill/>
              <a:ln>
                <a:noFill/>
              </a:ln>
              <a:extLst>
                <a:ext uri="{91240B29-F687-4f45-9708-019B960494DF}">
                  <a14:hiddenLine xmlns:a14="http://schemas.microsoft.com/office/drawing/2010/main" xmlns="" w="9525">
                    <a:solidFill>
                      <a:srgbClr val="000000"/>
                    </a:solidFill>
                    <a:miter lim="800000"/>
                    <a:headEnd/>
                    <a:tailEnd/>
                  </a14:hiddenLine>
                </a:ext>
              </a:extLst>
            </p:spPr>
          </p:sp>
          <p:sp>
            <p:nvSpPr>
              <p:cNvPr id="38" name="Freeform 22"/>
              <p:cNvSpPr/>
              <p:nvPr/>
            </p:nvSpPr>
            <p:spPr bwMode="auto">
              <a:xfrm>
                <a:off x="223837" y="5041900"/>
                <a:ext cx="369888" cy="1801813"/>
              </a:xfrm>
              <a:custGeom>
                <a:avLst/>
                <a:gdLst/>
                <a:ahLst/>
                <a:cxnLst/>
                <a:rect l="0" t="0" r="r" b="b"/>
                <a:pathLst>
                  <a:path w="233" h="1135">
                    <a:moveTo>
                      <a:pt x="15" y="1135"/>
                    </a:moveTo>
                    <a:lnTo>
                      <a:pt x="0" y="1135"/>
                    </a:lnTo>
                    <a:lnTo>
                      <a:pt x="0" y="515"/>
                    </a:lnTo>
                    <a:lnTo>
                      <a:pt x="0" y="512"/>
                    </a:lnTo>
                    <a:lnTo>
                      <a:pt x="218" y="0"/>
                    </a:lnTo>
                    <a:lnTo>
                      <a:pt x="233" y="6"/>
                    </a:lnTo>
                    <a:lnTo>
                      <a:pt x="15" y="518"/>
                    </a:lnTo>
                    <a:lnTo>
                      <a:pt x="15" y="1135"/>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39" name="Freeform 23"/>
              <p:cNvSpPr>
                <a:spLocks noEditPoints="1"/>
              </p:cNvSpPr>
              <p:nvPr/>
            </p:nvSpPr>
            <p:spPr bwMode="auto">
              <a:xfrm>
                <a:off x="52387" y="448151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8" y="36"/>
                      <a:pt x="36" y="29"/>
                      <a:pt x="36" y="20"/>
                    </a:cubicBezTo>
                    <a:cubicBezTo>
                      <a:pt x="36" y="11"/>
                      <a:pt x="28"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40" name="Freeform 24"/>
              <p:cNvSpPr/>
              <p:nvPr/>
            </p:nvSpPr>
            <p:spPr bwMode="auto">
              <a:xfrm>
                <a:off x="-14288" y="5627688"/>
                <a:ext cx="85725" cy="1216025"/>
              </a:xfrm>
              <a:custGeom>
                <a:avLst/>
                <a:gdLst/>
                <a:ahLst/>
                <a:cxnLst/>
                <a:rect l="0" t="0" r="r" b="b"/>
                <a:pathLst>
                  <a:path w="54" h="766">
                    <a:moveTo>
                      <a:pt x="54" y="766"/>
                    </a:moveTo>
                    <a:lnTo>
                      <a:pt x="36" y="766"/>
                    </a:lnTo>
                    <a:lnTo>
                      <a:pt x="36" y="149"/>
                    </a:lnTo>
                    <a:lnTo>
                      <a:pt x="0" y="3"/>
                    </a:lnTo>
                    <a:lnTo>
                      <a:pt x="18" y="0"/>
                    </a:lnTo>
                    <a:lnTo>
                      <a:pt x="54" y="146"/>
                    </a:lnTo>
                    <a:lnTo>
                      <a:pt x="54" y="766"/>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41" name="Freeform 25"/>
              <p:cNvSpPr>
                <a:spLocks noEditPoints="1"/>
              </p:cNvSpPr>
              <p:nvPr/>
            </p:nvSpPr>
            <p:spPr bwMode="auto">
              <a:xfrm>
                <a:off x="527050" y="4867275"/>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42" name="Freeform 26"/>
              <p:cNvSpPr/>
              <p:nvPr/>
            </p:nvSpPr>
            <p:spPr bwMode="auto">
              <a:xfrm>
                <a:off x="309562" y="5422900"/>
                <a:ext cx="374650" cy="1425575"/>
              </a:xfrm>
              <a:custGeom>
                <a:avLst/>
                <a:gdLst/>
                <a:ahLst/>
                <a:cxnLst/>
                <a:rect l="0" t="0" r="r" b="b"/>
                <a:pathLst>
                  <a:path w="236" h="898">
                    <a:moveTo>
                      <a:pt x="18" y="898"/>
                    </a:moveTo>
                    <a:lnTo>
                      <a:pt x="0" y="898"/>
                    </a:lnTo>
                    <a:lnTo>
                      <a:pt x="0" y="515"/>
                    </a:lnTo>
                    <a:lnTo>
                      <a:pt x="3" y="512"/>
                    </a:lnTo>
                    <a:lnTo>
                      <a:pt x="221" y="0"/>
                    </a:lnTo>
                    <a:lnTo>
                      <a:pt x="236" y="6"/>
                    </a:lnTo>
                    <a:lnTo>
                      <a:pt x="18" y="518"/>
                    </a:lnTo>
                    <a:lnTo>
                      <a:pt x="18" y="898"/>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43" name="Freeform 27"/>
              <p:cNvSpPr/>
              <p:nvPr/>
            </p:nvSpPr>
            <p:spPr bwMode="auto">
              <a:xfrm>
                <a:off x="569912" y="5945188"/>
                <a:ext cx="152400" cy="912813"/>
              </a:xfrm>
              <a:custGeom>
                <a:avLst/>
                <a:gdLst/>
                <a:ahLst/>
                <a:cxnLst/>
                <a:rect l="0" t="0" r="r" b="b"/>
                <a:pathLst>
                  <a:path w="96" h="575">
                    <a:moveTo>
                      <a:pt x="15" y="575"/>
                    </a:moveTo>
                    <a:lnTo>
                      <a:pt x="0" y="569"/>
                    </a:lnTo>
                    <a:lnTo>
                      <a:pt x="81" y="383"/>
                    </a:lnTo>
                    <a:lnTo>
                      <a:pt x="81" y="0"/>
                    </a:lnTo>
                    <a:lnTo>
                      <a:pt x="96" y="0"/>
                    </a:lnTo>
                    <a:lnTo>
                      <a:pt x="96" y="386"/>
                    </a:lnTo>
                    <a:lnTo>
                      <a:pt x="15" y="575"/>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44" name="Freeform 28"/>
              <p:cNvSpPr>
                <a:spLocks noEditPoints="1"/>
              </p:cNvSpPr>
              <p:nvPr/>
            </p:nvSpPr>
            <p:spPr bwMode="auto">
              <a:xfrm>
                <a:off x="612775" y="5246688"/>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2" y="4"/>
                      <a:pt x="4" y="11"/>
                      <a:pt x="4" y="20"/>
                    </a:cubicBezTo>
                    <a:cubicBezTo>
                      <a:pt x="4" y="29"/>
                      <a:pt x="12" y="36"/>
                      <a:pt x="20" y="36"/>
                    </a:cubicBezTo>
                    <a:cubicBezTo>
                      <a:pt x="29" y="36"/>
                      <a:pt x="36" y="29"/>
                      <a:pt x="36" y="20"/>
                    </a:cubicBezTo>
                    <a:cubicBezTo>
                      <a:pt x="36" y="11"/>
                      <a:pt x="29"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45" name="Freeform 29"/>
              <p:cNvSpPr>
                <a:spLocks noEditPoints="1"/>
              </p:cNvSpPr>
              <p:nvPr/>
            </p:nvSpPr>
            <p:spPr bwMode="auto">
              <a:xfrm>
                <a:off x="612775" y="576421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2" y="4"/>
                      <a:pt x="4" y="11"/>
                      <a:pt x="4" y="20"/>
                    </a:cubicBezTo>
                    <a:cubicBezTo>
                      <a:pt x="4" y="29"/>
                      <a:pt x="12" y="36"/>
                      <a:pt x="20" y="36"/>
                    </a:cubicBezTo>
                    <a:cubicBezTo>
                      <a:pt x="29" y="36"/>
                      <a:pt x="36" y="29"/>
                      <a:pt x="36" y="20"/>
                    </a:cubicBezTo>
                    <a:cubicBezTo>
                      <a:pt x="36" y="11"/>
                      <a:pt x="29"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46" name="Freeform 30"/>
              <p:cNvSpPr/>
              <p:nvPr/>
            </p:nvSpPr>
            <p:spPr bwMode="auto">
              <a:xfrm>
                <a:off x="669925" y="6330950"/>
                <a:ext cx="417513" cy="517525"/>
              </a:xfrm>
              <a:custGeom>
                <a:avLst/>
                <a:gdLst/>
                <a:ahLst/>
                <a:cxnLst/>
                <a:rect l="0" t="0" r="r" b="b"/>
                <a:pathLst>
                  <a:path w="263" h="326">
                    <a:moveTo>
                      <a:pt x="15" y="326"/>
                    </a:moveTo>
                    <a:lnTo>
                      <a:pt x="0" y="320"/>
                    </a:lnTo>
                    <a:lnTo>
                      <a:pt x="45" y="206"/>
                    </a:lnTo>
                    <a:lnTo>
                      <a:pt x="48" y="206"/>
                    </a:lnTo>
                    <a:lnTo>
                      <a:pt x="254" y="0"/>
                    </a:lnTo>
                    <a:lnTo>
                      <a:pt x="263" y="12"/>
                    </a:lnTo>
                    <a:lnTo>
                      <a:pt x="60" y="215"/>
                    </a:lnTo>
                    <a:lnTo>
                      <a:pt x="15" y="326"/>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47" name="Freeform 31"/>
              <p:cNvSpPr>
                <a:spLocks noEditPoints="1"/>
              </p:cNvSpPr>
              <p:nvPr/>
            </p:nvSpPr>
            <p:spPr bwMode="auto">
              <a:xfrm>
                <a:off x="1049337" y="6221413"/>
                <a:ext cx="157163" cy="147638"/>
              </a:xfrm>
              <a:custGeom>
                <a:avLst/>
                <a:gdLst/>
                <a:ahLst/>
                <a:cxnLst/>
                <a:rect l="0" t="0" r="r" b="b"/>
                <a:pathLst>
                  <a:path w="33" h="31">
                    <a:moveTo>
                      <a:pt x="16" y="31"/>
                    </a:moveTo>
                    <a:cubicBezTo>
                      <a:pt x="12" y="31"/>
                      <a:pt x="8" y="29"/>
                      <a:pt x="5" y="26"/>
                    </a:cubicBezTo>
                    <a:cubicBezTo>
                      <a:pt x="2" y="24"/>
                      <a:pt x="0" y="20"/>
                      <a:pt x="0" y="15"/>
                    </a:cubicBezTo>
                    <a:cubicBezTo>
                      <a:pt x="0" y="11"/>
                      <a:pt x="2" y="7"/>
                      <a:pt x="5" y="4"/>
                    </a:cubicBezTo>
                    <a:cubicBezTo>
                      <a:pt x="8" y="1"/>
                      <a:pt x="12" y="0"/>
                      <a:pt x="16" y="0"/>
                    </a:cubicBezTo>
                    <a:cubicBezTo>
                      <a:pt x="20" y="0"/>
                      <a:pt x="24" y="1"/>
                      <a:pt x="27" y="4"/>
                    </a:cubicBezTo>
                    <a:cubicBezTo>
                      <a:pt x="33" y="10"/>
                      <a:pt x="33" y="20"/>
                      <a:pt x="27" y="26"/>
                    </a:cubicBezTo>
                    <a:cubicBezTo>
                      <a:pt x="24" y="29"/>
                      <a:pt x="20" y="31"/>
                      <a:pt x="16" y="31"/>
                    </a:cubicBezTo>
                    <a:close/>
                    <a:moveTo>
                      <a:pt x="16" y="4"/>
                    </a:moveTo>
                    <a:cubicBezTo>
                      <a:pt x="13" y="4"/>
                      <a:pt x="10" y="5"/>
                      <a:pt x="8" y="7"/>
                    </a:cubicBezTo>
                    <a:cubicBezTo>
                      <a:pt x="6" y="9"/>
                      <a:pt x="4" y="12"/>
                      <a:pt x="4" y="15"/>
                    </a:cubicBezTo>
                    <a:cubicBezTo>
                      <a:pt x="4" y="19"/>
                      <a:pt x="6" y="21"/>
                      <a:pt x="8" y="24"/>
                    </a:cubicBezTo>
                    <a:cubicBezTo>
                      <a:pt x="10" y="26"/>
                      <a:pt x="13" y="27"/>
                      <a:pt x="16" y="27"/>
                    </a:cubicBezTo>
                    <a:cubicBezTo>
                      <a:pt x="19" y="27"/>
                      <a:pt x="22" y="26"/>
                      <a:pt x="24" y="24"/>
                    </a:cubicBezTo>
                    <a:cubicBezTo>
                      <a:pt x="29" y="19"/>
                      <a:pt x="29" y="12"/>
                      <a:pt x="24" y="7"/>
                    </a:cubicBezTo>
                    <a:cubicBezTo>
                      <a:pt x="22" y="5"/>
                      <a:pt x="19" y="4"/>
                      <a:pt x="16"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grpSp>
        <p:grpSp>
          <p:nvGrpSpPr>
            <p:cNvPr id="10" name="Group 9"/>
            <p:cNvGrpSpPr/>
            <p:nvPr/>
          </p:nvGrpSpPr>
          <p:grpSpPr>
            <a:xfrm>
              <a:off x="11364912" y="0"/>
              <a:ext cx="674688" cy="6848476"/>
              <a:chOff x="11364912" y="0"/>
              <a:chExt cx="674688" cy="6848476"/>
            </a:xfrm>
            <a:gradFill flip="none" rotWithShape="1">
              <a:gsLst>
                <a:gs pos="0">
                  <a:schemeClr val="tx2">
                    <a:alpha val="80000"/>
                  </a:schemeClr>
                </a:gs>
                <a:gs pos="100000">
                  <a:schemeClr val="bg2">
                    <a:lumMod val="60000"/>
                    <a:lumOff val="40000"/>
                    <a:alpha val="60000"/>
                  </a:schemeClr>
                </a:gs>
              </a:gsLst>
              <a:lin ang="5400000" scaled="0"/>
              <a:tileRect/>
            </a:gradFill>
          </p:grpSpPr>
          <p:sp>
            <p:nvSpPr>
              <p:cNvPr id="11" name="Freeform 32"/>
              <p:cNvSpPr/>
              <p:nvPr/>
            </p:nvSpPr>
            <p:spPr bwMode="auto">
              <a:xfrm>
                <a:off x="11483975" y="0"/>
                <a:ext cx="417513" cy="512763"/>
              </a:xfrm>
              <a:custGeom>
                <a:avLst/>
                <a:gdLst/>
                <a:ahLst/>
                <a:cxnLst/>
                <a:rect l="0" t="0" r="r" b="b"/>
                <a:pathLst>
                  <a:path w="263" h="323">
                    <a:moveTo>
                      <a:pt x="12" y="323"/>
                    </a:moveTo>
                    <a:lnTo>
                      <a:pt x="0" y="314"/>
                    </a:lnTo>
                    <a:lnTo>
                      <a:pt x="203" y="108"/>
                    </a:lnTo>
                    <a:lnTo>
                      <a:pt x="248" y="0"/>
                    </a:lnTo>
                    <a:lnTo>
                      <a:pt x="263" y="6"/>
                    </a:lnTo>
                    <a:lnTo>
                      <a:pt x="218" y="117"/>
                    </a:lnTo>
                    <a:lnTo>
                      <a:pt x="218" y="117"/>
                    </a:lnTo>
                    <a:lnTo>
                      <a:pt x="12" y="323"/>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12" name="Freeform 33"/>
              <p:cNvSpPr>
                <a:spLocks noEditPoints="1"/>
              </p:cNvSpPr>
              <p:nvPr/>
            </p:nvSpPr>
            <p:spPr bwMode="auto">
              <a:xfrm>
                <a:off x="11364912" y="474663"/>
                <a:ext cx="157163" cy="152400"/>
              </a:xfrm>
              <a:custGeom>
                <a:avLst/>
                <a:gdLst/>
                <a:ahLst/>
                <a:cxnLst/>
                <a:rect l="0" t="0" r="r" b="b"/>
                <a:pathLst>
                  <a:path w="33" h="32">
                    <a:moveTo>
                      <a:pt x="17" y="32"/>
                    </a:moveTo>
                    <a:cubicBezTo>
                      <a:pt x="13" y="32"/>
                      <a:pt x="9" y="30"/>
                      <a:pt x="6" y="27"/>
                    </a:cubicBezTo>
                    <a:cubicBezTo>
                      <a:pt x="0" y="21"/>
                      <a:pt x="0" y="11"/>
                      <a:pt x="6" y="5"/>
                    </a:cubicBezTo>
                    <a:cubicBezTo>
                      <a:pt x="9" y="2"/>
                      <a:pt x="13" y="0"/>
                      <a:pt x="17" y="0"/>
                    </a:cubicBezTo>
                    <a:cubicBezTo>
                      <a:pt x="21" y="0"/>
                      <a:pt x="25" y="2"/>
                      <a:pt x="28" y="5"/>
                    </a:cubicBezTo>
                    <a:cubicBezTo>
                      <a:pt x="31" y="8"/>
                      <a:pt x="33" y="12"/>
                      <a:pt x="33" y="16"/>
                    </a:cubicBezTo>
                    <a:cubicBezTo>
                      <a:pt x="33" y="20"/>
                      <a:pt x="31" y="24"/>
                      <a:pt x="28" y="27"/>
                    </a:cubicBezTo>
                    <a:cubicBezTo>
                      <a:pt x="25" y="30"/>
                      <a:pt x="21" y="32"/>
                      <a:pt x="17" y="32"/>
                    </a:cubicBezTo>
                    <a:close/>
                    <a:moveTo>
                      <a:pt x="17" y="4"/>
                    </a:moveTo>
                    <a:cubicBezTo>
                      <a:pt x="14" y="4"/>
                      <a:pt x="11" y="6"/>
                      <a:pt x="9" y="8"/>
                    </a:cubicBezTo>
                    <a:cubicBezTo>
                      <a:pt x="4" y="12"/>
                      <a:pt x="4" y="20"/>
                      <a:pt x="9" y="24"/>
                    </a:cubicBezTo>
                    <a:cubicBezTo>
                      <a:pt x="11" y="27"/>
                      <a:pt x="14" y="28"/>
                      <a:pt x="17" y="28"/>
                    </a:cubicBezTo>
                    <a:cubicBezTo>
                      <a:pt x="20" y="28"/>
                      <a:pt x="23" y="27"/>
                      <a:pt x="26" y="24"/>
                    </a:cubicBezTo>
                    <a:cubicBezTo>
                      <a:pt x="30" y="20"/>
                      <a:pt x="30" y="12"/>
                      <a:pt x="26" y="8"/>
                    </a:cubicBezTo>
                    <a:cubicBezTo>
                      <a:pt x="23" y="6"/>
                      <a:pt x="20" y="4"/>
                      <a:pt x="17"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13" name="Freeform 34"/>
              <p:cNvSpPr>
                <a:spLocks noEditPoints="1"/>
              </p:cNvSpPr>
              <p:nvPr/>
            </p:nvSpPr>
            <p:spPr bwMode="auto">
              <a:xfrm>
                <a:off x="11631612" y="1539875"/>
                <a:ext cx="188913"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14" name="Freeform 35"/>
              <p:cNvSpPr/>
              <p:nvPr/>
            </p:nvSpPr>
            <p:spPr bwMode="auto">
              <a:xfrm>
                <a:off x="11531600" y="5694363"/>
                <a:ext cx="298450" cy="1154113"/>
              </a:xfrm>
              <a:custGeom>
                <a:avLst/>
                <a:gdLst/>
                <a:ahLst/>
                <a:cxnLst/>
                <a:rect l="0" t="0" r="r" b="b"/>
                <a:pathLst>
                  <a:path w="188" h="727">
                    <a:moveTo>
                      <a:pt x="15" y="727"/>
                    </a:moveTo>
                    <a:lnTo>
                      <a:pt x="0" y="727"/>
                    </a:lnTo>
                    <a:lnTo>
                      <a:pt x="0" y="407"/>
                    </a:lnTo>
                    <a:lnTo>
                      <a:pt x="0" y="407"/>
                    </a:lnTo>
                    <a:lnTo>
                      <a:pt x="176" y="0"/>
                    </a:lnTo>
                    <a:lnTo>
                      <a:pt x="188" y="6"/>
                    </a:lnTo>
                    <a:lnTo>
                      <a:pt x="15" y="410"/>
                    </a:lnTo>
                    <a:lnTo>
                      <a:pt x="15" y="727"/>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15" name="Freeform 36"/>
              <p:cNvSpPr>
                <a:spLocks noEditPoints="1"/>
              </p:cNvSpPr>
              <p:nvPr/>
            </p:nvSpPr>
            <p:spPr bwMode="auto">
              <a:xfrm>
                <a:off x="11772900" y="5551488"/>
                <a:ext cx="157163" cy="155575"/>
              </a:xfrm>
              <a:custGeom>
                <a:avLst/>
                <a:gdLst/>
                <a:ahLst/>
                <a:cxnLst/>
                <a:rect l="0" t="0" r="r" b="b"/>
                <a:pathLst>
                  <a:path w="33" h="33">
                    <a:moveTo>
                      <a:pt x="17" y="33"/>
                    </a:moveTo>
                    <a:cubicBezTo>
                      <a:pt x="8" y="33"/>
                      <a:pt x="0" y="25"/>
                      <a:pt x="0" y="16"/>
                    </a:cubicBezTo>
                    <a:cubicBezTo>
                      <a:pt x="0" y="7"/>
                      <a:pt x="8" y="0"/>
                      <a:pt x="17" y="0"/>
                    </a:cubicBezTo>
                    <a:cubicBezTo>
                      <a:pt x="26" y="0"/>
                      <a:pt x="33" y="7"/>
                      <a:pt x="33" y="16"/>
                    </a:cubicBezTo>
                    <a:cubicBezTo>
                      <a:pt x="33" y="25"/>
                      <a:pt x="26" y="33"/>
                      <a:pt x="17" y="33"/>
                    </a:cubicBezTo>
                    <a:close/>
                    <a:moveTo>
                      <a:pt x="17" y="4"/>
                    </a:moveTo>
                    <a:cubicBezTo>
                      <a:pt x="10" y="4"/>
                      <a:pt x="4" y="9"/>
                      <a:pt x="4" y="16"/>
                    </a:cubicBezTo>
                    <a:cubicBezTo>
                      <a:pt x="4" y="23"/>
                      <a:pt x="10" y="29"/>
                      <a:pt x="17" y="29"/>
                    </a:cubicBezTo>
                    <a:cubicBezTo>
                      <a:pt x="23" y="29"/>
                      <a:pt x="29" y="23"/>
                      <a:pt x="29" y="16"/>
                    </a:cubicBezTo>
                    <a:cubicBezTo>
                      <a:pt x="29" y="9"/>
                      <a:pt x="23" y="4"/>
                      <a:pt x="17"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16" name="Freeform 37"/>
              <p:cNvSpPr/>
              <p:nvPr/>
            </p:nvSpPr>
            <p:spPr bwMode="auto">
              <a:xfrm>
                <a:off x="11710987" y="4763"/>
                <a:ext cx="304800" cy="1544638"/>
              </a:xfrm>
              <a:custGeom>
                <a:avLst/>
                <a:gdLst/>
                <a:ahLst/>
                <a:cxnLst/>
                <a:rect l="0" t="0" r="r" b="b"/>
                <a:pathLst>
                  <a:path w="192" h="973">
                    <a:moveTo>
                      <a:pt x="15" y="973"/>
                    </a:moveTo>
                    <a:lnTo>
                      <a:pt x="0" y="973"/>
                    </a:lnTo>
                    <a:lnTo>
                      <a:pt x="0" y="790"/>
                    </a:lnTo>
                    <a:lnTo>
                      <a:pt x="174" y="614"/>
                    </a:lnTo>
                    <a:lnTo>
                      <a:pt x="174" y="0"/>
                    </a:lnTo>
                    <a:lnTo>
                      <a:pt x="192" y="0"/>
                    </a:lnTo>
                    <a:lnTo>
                      <a:pt x="192" y="620"/>
                    </a:lnTo>
                    <a:lnTo>
                      <a:pt x="15" y="796"/>
                    </a:lnTo>
                    <a:lnTo>
                      <a:pt x="15" y="973"/>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17" name="Freeform 38"/>
              <p:cNvSpPr>
                <a:spLocks noEditPoints="1"/>
              </p:cNvSpPr>
              <p:nvPr/>
            </p:nvSpPr>
            <p:spPr bwMode="auto">
              <a:xfrm>
                <a:off x="11636375" y="4867275"/>
                <a:ext cx="188913"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18" name="Freeform 39"/>
              <p:cNvSpPr/>
              <p:nvPr/>
            </p:nvSpPr>
            <p:spPr bwMode="auto">
              <a:xfrm>
                <a:off x="11441112" y="5046663"/>
                <a:ext cx="307975" cy="1801813"/>
              </a:xfrm>
              <a:custGeom>
                <a:avLst/>
                <a:gdLst/>
                <a:ahLst/>
                <a:cxnLst/>
                <a:rect l="0" t="0" r="r" b="b"/>
                <a:pathLst>
                  <a:path w="194" h="1135">
                    <a:moveTo>
                      <a:pt x="18" y="1135"/>
                    </a:moveTo>
                    <a:lnTo>
                      <a:pt x="0" y="1135"/>
                    </a:lnTo>
                    <a:lnTo>
                      <a:pt x="0" y="354"/>
                    </a:lnTo>
                    <a:lnTo>
                      <a:pt x="176" y="177"/>
                    </a:lnTo>
                    <a:lnTo>
                      <a:pt x="176" y="0"/>
                    </a:lnTo>
                    <a:lnTo>
                      <a:pt x="194" y="0"/>
                    </a:lnTo>
                    <a:lnTo>
                      <a:pt x="194" y="183"/>
                    </a:lnTo>
                    <a:lnTo>
                      <a:pt x="18" y="360"/>
                    </a:lnTo>
                    <a:lnTo>
                      <a:pt x="18" y="1135"/>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19" name="Freeform 40"/>
              <p:cNvSpPr>
                <a:spLocks noEditPoints="1"/>
              </p:cNvSpPr>
              <p:nvPr/>
            </p:nvSpPr>
            <p:spPr bwMode="auto">
              <a:xfrm>
                <a:off x="11849100" y="6416675"/>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2" y="4"/>
                      <a:pt x="4" y="11"/>
                      <a:pt x="4" y="20"/>
                    </a:cubicBezTo>
                    <a:cubicBezTo>
                      <a:pt x="4" y="29"/>
                      <a:pt x="12" y="36"/>
                      <a:pt x="20" y="36"/>
                    </a:cubicBezTo>
                    <a:cubicBezTo>
                      <a:pt x="29" y="36"/>
                      <a:pt x="36" y="29"/>
                      <a:pt x="36" y="20"/>
                    </a:cubicBezTo>
                    <a:cubicBezTo>
                      <a:pt x="36" y="11"/>
                      <a:pt x="29"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20" name="Rectangle 41"/>
              <p:cNvSpPr>
                <a:spLocks noChangeArrowheads="1"/>
              </p:cNvSpPr>
              <p:nvPr/>
            </p:nvSpPr>
            <p:spPr bwMode="auto">
              <a:xfrm>
                <a:off x="11939587" y="6596063"/>
                <a:ext cx="23813" cy="252413"/>
              </a:xfrm>
              <a:prstGeom prst="rect">
                <a:avLst/>
              </a:prstGeom>
              <a:grpFill/>
              <a:ln>
                <a:noFill/>
              </a:ln>
              <a:extLst>
                <a:ext uri="{91240B29-F687-4f45-9708-019B960494DF}">
                  <a14:hiddenLine xmlns:a14="http://schemas.microsoft.com/office/drawing/2010/main" xmlns="" w="9525">
                    <a:solidFill>
                      <a:srgbClr val="000000"/>
                    </a:solidFill>
                    <a:miter lim="800000"/>
                    <a:headEnd/>
                    <a:tailEnd/>
                  </a14:hiddenLine>
                </a:ext>
              </a:extLst>
            </p:spPr>
          </p:sp>
        </p:grpSp>
      </p:grpSp>
      <p:sp>
        <p:nvSpPr>
          <p:cNvPr id="2" name="Title Placeholder 1"/>
          <p:cNvSpPr>
            <a:spLocks noGrp="1"/>
          </p:cNvSpPr>
          <p:nvPr>
            <p:ph type="title"/>
          </p:nvPr>
        </p:nvSpPr>
        <p:spPr>
          <a:xfrm>
            <a:off x="1141413" y="618518"/>
            <a:ext cx="9905998" cy="1478570"/>
          </a:xfrm>
          <a:prstGeom prst="rect">
            <a:avLst/>
          </a:prstGeom>
        </p:spPr>
        <p:txBody>
          <a:bodyPr vert="horz" lIns="91440" tIns="45720" rIns="91440" bIns="45720" rtlCol="0" anchor="ctr">
            <a:normAutofit/>
          </a:bodyPr>
          <a:lstStyle/>
          <a:p>
            <a:endParaRPr lang="en-US" dirty="0"/>
          </a:p>
        </p:txBody>
      </p:sp>
      <p:sp>
        <p:nvSpPr>
          <p:cNvPr id="3" name="Text Placeholder 2"/>
          <p:cNvSpPr>
            <a:spLocks noGrp="1"/>
          </p:cNvSpPr>
          <p:nvPr>
            <p:ph type="body" idx="1"/>
          </p:nvPr>
        </p:nvSpPr>
        <p:spPr>
          <a:xfrm>
            <a:off x="1141412" y="2249487"/>
            <a:ext cx="9905999" cy="3541714"/>
          </a:xfrm>
          <a:prstGeom prst="rect">
            <a:avLst/>
          </a:prstGeom>
        </p:spPr>
        <p:txBody>
          <a:bodyPr vert="horz" lIns="91440" tIns="45720" rIns="91440" bIns="45720" rtlCol="0">
            <a:normAutofit/>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4" name="Date Placeholder 3"/>
          <p:cNvSpPr>
            <a:spLocks noGrp="1"/>
          </p:cNvSpPr>
          <p:nvPr>
            <p:ph type="dt" sz="half" idx="2"/>
          </p:nvPr>
        </p:nvSpPr>
        <p:spPr>
          <a:xfrm>
            <a:off x="7456921" y="5883276"/>
            <a:ext cx="2743200" cy="365125"/>
          </a:xfrm>
          <a:prstGeom prst="rect">
            <a:avLst/>
          </a:prstGeom>
        </p:spPr>
        <p:txBody>
          <a:bodyPr vert="horz" lIns="91440" tIns="45720" rIns="91440" bIns="45720" rtlCol="0" anchor="ctr"/>
          <a:lstStyle>
            <a:lvl1pPr algn="r">
              <a:defRPr sz="1050">
                <a:solidFill>
                  <a:schemeClr val="tx1">
                    <a:tint val="75000"/>
                  </a:schemeClr>
                </a:solidFill>
              </a:defRPr>
            </a:lvl1pPr>
          </a:lstStyle>
          <a:p>
            <a:fld id="{2C8889DF-BD40-4F5B-BC54-C38EAEC2F09A}" type="datetimeFigureOut">
              <a:rPr lang="ru-KZ" smtClean="0"/>
              <a:t>14.01.2022</a:t>
            </a:fld>
            <a:endParaRPr lang="ru-KZ"/>
          </a:p>
        </p:txBody>
      </p:sp>
      <p:sp>
        <p:nvSpPr>
          <p:cNvPr id="5" name="Footer Placeholder 4"/>
          <p:cNvSpPr>
            <a:spLocks noGrp="1"/>
          </p:cNvSpPr>
          <p:nvPr>
            <p:ph type="ftr" sz="quarter" idx="3"/>
          </p:nvPr>
        </p:nvSpPr>
        <p:spPr>
          <a:xfrm>
            <a:off x="1141411" y="5883275"/>
            <a:ext cx="6239309" cy="365125"/>
          </a:xfrm>
          <a:prstGeom prst="rect">
            <a:avLst/>
          </a:prstGeom>
        </p:spPr>
        <p:txBody>
          <a:bodyPr vert="horz" lIns="91440" tIns="45720" rIns="91440" bIns="45720" rtlCol="0" anchor="ctr"/>
          <a:lstStyle>
            <a:lvl1pPr algn="l">
              <a:defRPr sz="1050" cap="all" baseline="0">
                <a:solidFill>
                  <a:schemeClr val="tx1">
                    <a:tint val="75000"/>
                  </a:schemeClr>
                </a:solidFill>
              </a:defRPr>
            </a:lvl1pPr>
          </a:lstStyle>
          <a:p>
            <a:endParaRPr lang="ru-KZ"/>
          </a:p>
        </p:txBody>
      </p:sp>
      <p:sp>
        <p:nvSpPr>
          <p:cNvPr id="6" name="Slide Number Placeholder 5"/>
          <p:cNvSpPr>
            <a:spLocks noGrp="1"/>
          </p:cNvSpPr>
          <p:nvPr>
            <p:ph type="sldNum" sz="quarter" idx="4"/>
          </p:nvPr>
        </p:nvSpPr>
        <p:spPr>
          <a:xfrm>
            <a:off x="10276321" y="5883274"/>
            <a:ext cx="771089" cy="365125"/>
          </a:xfrm>
          <a:prstGeom prst="rect">
            <a:avLst/>
          </a:prstGeom>
        </p:spPr>
        <p:txBody>
          <a:bodyPr vert="horz" lIns="91440" tIns="45720" rIns="91440" bIns="45720" rtlCol="0" anchor="ctr"/>
          <a:lstStyle>
            <a:lvl1pPr algn="r">
              <a:defRPr sz="1050">
                <a:solidFill>
                  <a:schemeClr val="tx1">
                    <a:tint val="75000"/>
                  </a:schemeClr>
                </a:solidFill>
              </a:defRPr>
            </a:lvl1pPr>
          </a:lstStyle>
          <a:p>
            <a:fld id="{5B5D9FCB-6562-4C5B-AA82-7E73E061BD8C}" type="slidenum">
              <a:rPr lang="ru-KZ" smtClean="0"/>
              <a:t>‹#›</a:t>
            </a:fld>
            <a:endParaRPr lang="ru-KZ"/>
          </a:p>
        </p:txBody>
      </p:sp>
    </p:spTree>
    <p:extLst>
      <p:ext uri="{BB962C8B-B14F-4D97-AF65-F5344CB8AC3E}">
        <p14:creationId xmlns:p14="http://schemas.microsoft.com/office/powerpoint/2010/main" val="1891939016"/>
      </p:ext>
    </p:extLst>
  </p:cSld>
  <p:clrMap bg1="dk1" tx1="lt1" bg2="dk2" tx2="lt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 id="2147483677" r:id="rId17"/>
  </p:sldLayoutIdLst>
  <p:txStyles>
    <p:titleStyle>
      <a:lvl1pPr algn="l" defTabSz="914400" rtl="0" eaLnBrk="1" latinLnBrk="0" hangingPunct="1">
        <a:lnSpc>
          <a:spcPct val="90000"/>
        </a:lnSpc>
        <a:spcBef>
          <a:spcPct val="0"/>
        </a:spcBef>
        <a:buNone/>
        <a:defRPr sz="3600" kern="1200" cap="all" baseline="0">
          <a:solidFill>
            <a:schemeClr val="tx1"/>
          </a:solidFill>
          <a:latin typeface="+mj-lt"/>
          <a:ea typeface="+mj-ea"/>
          <a:cs typeface="+mj-cs"/>
        </a:defRPr>
      </a:lvl1pPr>
    </p:titleStyle>
    <p:bodyStyle>
      <a:lvl1pPr marL="228600" indent="-228600" algn="l" defTabSz="914400" rtl="0" eaLnBrk="1" latinLnBrk="0" hangingPunct="1">
        <a:lnSpc>
          <a:spcPct val="120000"/>
        </a:lnSpc>
        <a:spcBef>
          <a:spcPts val="1000"/>
        </a:spcBef>
        <a:buSzPct val="125000"/>
        <a:buFont typeface="Arial" panose="020B0604020202020204" pitchFamily="34" charset="0"/>
        <a:buChar char="•"/>
        <a:defRPr sz="2400" kern="1200">
          <a:solidFill>
            <a:schemeClr val="tx1"/>
          </a:solidFill>
          <a:latin typeface="+mn-lt"/>
          <a:ea typeface="+mn-ea"/>
          <a:cs typeface="+mn-cs"/>
        </a:defRPr>
      </a:lvl1pPr>
      <a:lvl2pPr marL="685800" indent="-228600" algn="l" defTabSz="914400" rtl="0" eaLnBrk="1" latinLnBrk="0" hangingPunct="1">
        <a:lnSpc>
          <a:spcPct val="120000"/>
        </a:lnSpc>
        <a:spcBef>
          <a:spcPts val="500"/>
        </a:spcBef>
        <a:buSzPct val="125000"/>
        <a:buFont typeface="Arial" panose="020B0604020202020204" pitchFamily="34" charset="0"/>
        <a:buChar char="•"/>
        <a:defRPr sz="2000" kern="1200">
          <a:solidFill>
            <a:schemeClr val="tx1"/>
          </a:solidFill>
          <a:latin typeface="+mn-lt"/>
          <a:ea typeface="+mn-ea"/>
          <a:cs typeface="+mn-cs"/>
        </a:defRPr>
      </a:lvl2pPr>
      <a:lvl3pPr marL="1143000" indent="-228600" algn="l" defTabSz="914400" rtl="0" eaLnBrk="1" latinLnBrk="0" hangingPunct="1">
        <a:lnSpc>
          <a:spcPct val="120000"/>
        </a:lnSpc>
        <a:spcBef>
          <a:spcPts val="500"/>
        </a:spcBef>
        <a:buSzPct val="125000"/>
        <a:buFont typeface="Arial" panose="020B0604020202020204" pitchFamily="34" charset="0"/>
        <a:buChar char="•"/>
        <a:defRPr sz="1800" kern="1200">
          <a:solidFill>
            <a:schemeClr val="tx1"/>
          </a:solidFill>
          <a:latin typeface="+mn-lt"/>
          <a:ea typeface="+mn-ea"/>
          <a:cs typeface="+mn-cs"/>
        </a:defRPr>
      </a:lvl3pPr>
      <a:lvl4pPr marL="1600200" indent="-228600" algn="l" defTabSz="914400" rtl="0" eaLnBrk="1" latinLnBrk="0" hangingPunct="1">
        <a:lnSpc>
          <a:spcPct val="120000"/>
        </a:lnSpc>
        <a:spcBef>
          <a:spcPts val="500"/>
        </a:spcBef>
        <a:buSzPct val="125000"/>
        <a:buFont typeface="Arial" panose="020B0604020202020204" pitchFamily="34" charset="0"/>
        <a:buChar char="•"/>
        <a:defRPr sz="1600" kern="1200">
          <a:solidFill>
            <a:schemeClr val="tx1"/>
          </a:solidFill>
          <a:latin typeface="+mn-lt"/>
          <a:ea typeface="+mn-ea"/>
          <a:cs typeface="+mn-cs"/>
        </a:defRPr>
      </a:lvl4pPr>
      <a:lvl5pPr marL="2057400" indent="-228600" algn="l" defTabSz="914400" rtl="0" eaLnBrk="1" latinLnBrk="0" hangingPunct="1">
        <a:lnSpc>
          <a:spcPct val="120000"/>
        </a:lnSpc>
        <a:spcBef>
          <a:spcPts val="500"/>
        </a:spcBef>
        <a:buSzPct val="125000"/>
        <a:buFont typeface="Arial" panose="020B0604020202020204" pitchFamily="34" charset="0"/>
        <a:buChar char="•"/>
        <a:defRPr sz="1600" kern="1200">
          <a:solidFill>
            <a:schemeClr val="tx1"/>
          </a:solidFill>
          <a:latin typeface="+mn-lt"/>
          <a:ea typeface="+mn-ea"/>
          <a:cs typeface="+mn-cs"/>
        </a:defRPr>
      </a:lvl5pPr>
      <a:lvl6pPr marL="2514600" indent="-228600" algn="l" defTabSz="914400" rtl="0" eaLnBrk="1" latinLnBrk="0" hangingPunct="1">
        <a:lnSpc>
          <a:spcPct val="120000"/>
        </a:lnSpc>
        <a:spcBef>
          <a:spcPts val="500"/>
        </a:spcBef>
        <a:buSzPct val="125000"/>
        <a:buFont typeface="Arial" panose="020B0604020202020204" pitchFamily="34" charset="0"/>
        <a:buChar char="•"/>
        <a:defRPr sz="1400" kern="1200">
          <a:solidFill>
            <a:schemeClr val="tx1"/>
          </a:solidFill>
          <a:latin typeface="+mn-lt"/>
          <a:ea typeface="+mn-ea"/>
          <a:cs typeface="+mn-cs"/>
        </a:defRPr>
      </a:lvl6pPr>
      <a:lvl7pPr marL="2971800" indent="-228600" algn="l" defTabSz="914400" rtl="0" eaLnBrk="1" latinLnBrk="0" hangingPunct="1">
        <a:lnSpc>
          <a:spcPct val="120000"/>
        </a:lnSpc>
        <a:spcBef>
          <a:spcPts val="500"/>
        </a:spcBef>
        <a:buSzPct val="125000"/>
        <a:buFont typeface="Arial" panose="020B0604020202020204" pitchFamily="34" charset="0"/>
        <a:buChar char="•"/>
        <a:defRPr sz="1400" kern="1200">
          <a:solidFill>
            <a:schemeClr val="tx1"/>
          </a:solidFill>
          <a:latin typeface="+mn-lt"/>
          <a:ea typeface="+mn-ea"/>
          <a:cs typeface="+mn-cs"/>
        </a:defRPr>
      </a:lvl7pPr>
      <a:lvl8pPr marL="3429000" indent="-228600" algn="l" defTabSz="914400" rtl="0" eaLnBrk="1" latinLnBrk="0" hangingPunct="1">
        <a:lnSpc>
          <a:spcPct val="120000"/>
        </a:lnSpc>
        <a:spcBef>
          <a:spcPts val="500"/>
        </a:spcBef>
        <a:buSzPct val="125000"/>
        <a:buFont typeface="Arial" panose="020B0604020202020204" pitchFamily="34" charset="0"/>
        <a:buChar char="•"/>
        <a:defRPr sz="1400" kern="1200">
          <a:solidFill>
            <a:schemeClr val="tx1"/>
          </a:solidFill>
          <a:latin typeface="+mn-lt"/>
          <a:ea typeface="+mn-ea"/>
          <a:cs typeface="+mn-cs"/>
        </a:defRPr>
      </a:lvl8pPr>
      <a:lvl9pPr marL="3886200" indent="-228600" algn="l" defTabSz="914400" rtl="0" eaLnBrk="1" latinLnBrk="0" hangingPunct="1">
        <a:lnSpc>
          <a:spcPct val="120000"/>
        </a:lnSpc>
        <a:spcBef>
          <a:spcPts val="500"/>
        </a:spcBef>
        <a:buSzPct val="125000"/>
        <a:buFont typeface="Arial" panose="020B0604020202020204" pitchFamily="34" charset="0"/>
        <a:buChar char="•"/>
        <a:defRPr sz="14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slideLayout" Target="../slideLayouts/slideLayout2.xml"/><Relationship Id="rId1" Type="http://schemas.openxmlformats.org/officeDocument/2006/relationships/video" Target="https://www.youtube.com/embed/MYQ7mgt0Dug?feature=oembed" TargetMode="Externa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4035E624-AE00-4A93-85F9-AC00B9DA0D70}"/>
              </a:ext>
            </a:extLst>
          </p:cNvPr>
          <p:cNvSpPr>
            <a:spLocks noGrp="1"/>
          </p:cNvSpPr>
          <p:nvPr>
            <p:ph type="ctrTitle"/>
          </p:nvPr>
        </p:nvSpPr>
        <p:spPr/>
        <p:txBody>
          <a:bodyPr/>
          <a:lstStyle/>
          <a:p>
            <a:pPr algn="ctr"/>
            <a:r>
              <a:rPr lang="en-US" b="1" i="0" dirty="0">
                <a:effectLst/>
                <a:latin typeface="Arial" panose="020B0604020202020204" pitchFamily="34" charset="0"/>
              </a:rPr>
              <a:t>How to get a high IELTS </a:t>
            </a:r>
            <a:r>
              <a:rPr lang="en-US" b="1" i="0" dirty="0" err="1">
                <a:effectLst/>
                <a:latin typeface="Arial" panose="020B0604020202020204" pitchFamily="34" charset="0"/>
              </a:rPr>
              <a:t>spedaking</a:t>
            </a:r>
            <a:r>
              <a:rPr lang="en-US" b="1" i="0" dirty="0">
                <a:effectLst/>
                <a:latin typeface="Arial" panose="020B0604020202020204" pitchFamily="34" charset="0"/>
              </a:rPr>
              <a:t> </a:t>
            </a:r>
            <a:r>
              <a:rPr lang="en-US" b="1" i="0" dirty="0" err="1">
                <a:effectLst/>
                <a:latin typeface="Arial" panose="020B0604020202020204" pitchFamily="34" charset="0"/>
              </a:rPr>
              <a:t>svcore</a:t>
            </a:r>
            <a:br>
              <a:rPr lang="en-US" b="1" i="0" dirty="0">
                <a:effectLst/>
                <a:latin typeface="Arial" panose="020B0604020202020204" pitchFamily="34" charset="0"/>
              </a:rPr>
            </a:br>
            <a:r>
              <a:rPr lang="en-US" b="1" i="0" dirty="0">
                <a:effectLst/>
                <a:latin typeface="Arial" panose="020B0604020202020204" pitchFamily="34" charset="0"/>
              </a:rPr>
              <a:t>part 1</a:t>
            </a:r>
            <a:endParaRPr lang="ru-KZ" dirty="0"/>
          </a:p>
        </p:txBody>
      </p:sp>
      <p:sp>
        <p:nvSpPr>
          <p:cNvPr id="4" name="TextBox 3">
            <a:extLst>
              <a:ext uri="{FF2B5EF4-FFF2-40B4-BE49-F238E27FC236}">
                <a16:creationId xmlns:a16="http://schemas.microsoft.com/office/drawing/2014/main" id="{E1FB5833-B749-4784-8912-8F87CFA1A6FA}"/>
              </a:ext>
            </a:extLst>
          </p:cNvPr>
          <p:cNvSpPr txBox="1"/>
          <p:nvPr/>
        </p:nvSpPr>
        <p:spPr>
          <a:xfrm>
            <a:off x="7867135" y="6129636"/>
            <a:ext cx="6096000" cy="369332"/>
          </a:xfrm>
          <a:prstGeom prst="rect">
            <a:avLst/>
          </a:prstGeom>
          <a:noFill/>
        </p:spPr>
        <p:txBody>
          <a:bodyPr wrap="square">
            <a:spAutoFit/>
          </a:bodyPr>
          <a:lstStyle/>
          <a:p>
            <a:r>
              <a:rPr lang="ru-KZ" dirty="0"/>
              <a:t>https://www.bestmytest.com/ielts/speaking</a:t>
            </a:r>
          </a:p>
        </p:txBody>
      </p:sp>
    </p:spTree>
    <p:extLst>
      <p:ext uri="{BB962C8B-B14F-4D97-AF65-F5344CB8AC3E}">
        <p14:creationId xmlns:p14="http://schemas.microsoft.com/office/powerpoint/2010/main" val="46396419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F611E67E-9F74-4487-ADF2-BAD7DDD65A47}"/>
              </a:ext>
            </a:extLst>
          </p:cNvPr>
          <p:cNvSpPr>
            <a:spLocks noGrp="1"/>
          </p:cNvSpPr>
          <p:nvPr>
            <p:ph type="title"/>
          </p:nvPr>
        </p:nvSpPr>
        <p:spPr/>
        <p:txBody>
          <a:bodyPr/>
          <a:lstStyle/>
          <a:p>
            <a:endParaRPr lang="ru-KZ"/>
          </a:p>
        </p:txBody>
      </p:sp>
      <p:pic>
        <p:nvPicPr>
          <p:cNvPr id="4" name="Мультимедиа в Интернете 3" title="IELTS Speaking Part 1">
            <a:hlinkClick r:id="" action="ppaction://media"/>
            <a:extLst>
              <a:ext uri="{FF2B5EF4-FFF2-40B4-BE49-F238E27FC236}">
                <a16:creationId xmlns:a16="http://schemas.microsoft.com/office/drawing/2014/main" id="{E8D35B1D-6497-4046-81E7-8EC77B418F4A}"/>
              </a:ext>
            </a:extLst>
          </p:cNvPr>
          <p:cNvPicPr>
            <a:picLocks noGrp="1" noRot="1" noChangeAspect="1"/>
          </p:cNvPicPr>
          <p:nvPr>
            <p:ph idx="1"/>
            <a:videoFile r:link="rId1"/>
          </p:nvPr>
        </p:nvPicPr>
        <p:blipFill>
          <a:blip r:embed="rId3"/>
          <a:stretch>
            <a:fillRect/>
          </a:stretch>
        </p:blipFill>
        <p:spPr>
          <a:xfrm>
            <a:off x="906162" y="527222"/>
            <a:ext cx="10141249" cy="5712260"/>
          </a:xfrm>
          <a:prstGeom prst="rect">
            <a:avLst/>
          </a:prstGeom>
        </p:spPr>
      </p:pic>
    </p:spTree>
    <p:extLst>
      <p:ext uri="{BB962C8B-B14F-4D97-AF65-F5344CB8AC3E}">
        <p14:creationId xmlns:p14="http://schemas.microsoft.com/office/powerpoint/2010/main" val="111825857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4"/>
                </p:tgtEl>
              </p:cMediaNode>
            </p:video>
            <p:seq concurrent="1" nextAc="seek">
              <p:cTn id="8" restart="whenNotActive" fill="hold" evtFilter="cancelBubble" nodeType="interactiveSeq">
                <p:stCondLst>
                  <p:cond evt="onClick" delay="0">
                    <p:tgtEl>
                      <p:spTgt spid="4"/>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4"/>
                                        </p:tgtEl>
                                      </p:cBhvr>
                                    </p:cmd>
                                  </p:childTnLst>
                                </p:cTn>
                              </p:par>
                            </p:childTnLst>
                          </p:cTn>
                        </p:par>
                      </p:childTnLst>
                    </p:cTn>
                  </p:par>
                </p:childTnLst>
              </p:cTn>
              <p:nextCondLst>
                <p:cond evt="onClick" delay="0">
                  <p:tgtEl>
                    <p:spTgt spid="4"/>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a:extLst>
              <a:ext uri="{FF2B5EF4-FFF2-40B4-BE49-F238E27FC236}">
                <a16:creationId xmlns:a16="http://schemas.microsoft.com/office/drawing/2014/main" id="{9491BED7-31A5-4E11-9C3C-671CF05CDA34}"/>
              </a:ext>
            </a:extLst>
          </p:cNvPr>
          <p:cNvSpPr>
            <a:spLocks noGrp="1"/>
          </p:cNvSpPr>
          <p:nvPr>
            <p:ph idx="1"/>
          </p:nvPr>
        </p:nvSpPr>
        <p:spPr>
          <a:xfrm>
            <a:off x="659028" y="354228"/>
            <a:ext cx="10388384" cy="6503772"/>
          </a:xfrm>
        </p:spPr>
        <p:txBody>
          <a:bodyPr>
            <a:normAutofit fontScale="70000" lnSpcReduction="20000"/>
          </a:bodyPr>
          <a:lstStyle/>
          <a:p>
            <a:pPr marL="0" indent="0" algn="just">
              <a:buNone/>
            </a:pPr>
            <a:r>
              <a:rPr lang="en-US" b="0" i="0" dirty="0">
                <a:effectLst/>
                <a:latin typeface="Roboto Regular"/>
              </a:rPr>
              <a:t>IELTS Speaking part 1 lasts between </a:t>
            </a:r>
            <a:r>
              <a:rPr lang="en-US" b="1" i="0" dirty="0">
                <a:effectLst/>
                <a:latin typeface="Roboto Regular"/>
              </a:rPr>
              <a:t>4-5 minutes</a:t>
            </a:r>
            <a:r>
              <a:rPr lang="en-US" b="0" i="0" dirty="0">
                <a:effectLst/>
                <a:latin typeface="Roboto Regular"/>
              </a:rPr>
              <a:t>, includes around </a:t>
            </a:r>
            <a:r>
              <a:rPr lang="en-US" b="1" i="0" dirty="0">
                <a:effectLst/>
                <a:latin typeface="Roboto Regular"/>
              </a:rPr>
              <a:t>8-10 IELTS speaking questions</a:t>
            </a:r>
            <a:r>
              <a:rPr lang="en-US" b="0" i="0" dirty="0">
                <a:effectLst/>
                <a:latin typeface="Roboto Regular"/>
              </a:rPr>
              <a:t>, and about </a:t>
            </a:r>
            <a:r>
              <a:rPr lang="en-US" b="1" i="0" dirty="0">
                <a:effectLst/>
                <a:latin typeface="Roboto Regular"/>
              </a:rPr>
              <a:t>2-3 familiar IELTS speaking topics</a:t>
            </a:r>
            <a:r>
              <a:rPr lang="en-US" b="0" i="0" dirty="0">
                <a:effectLst/>
                <a:latin typeface="Roboto Regular"/>
              </a:rPr>
              <a:t> such as your job, your studies, your family, your hometown, your accommodation, etc. These topics are easier than the topics from IELTS speaking part 2. Below are some examples of what you could be asked.</a:t>
            </a:r>
          </a:p>
          <a:p>
            <a:pPr algn="l"/>
            <a:r>
              <a:rPr lang="en-US" b="0" i="0" dirty="0">
                <a:effectLst/>
                <a:latin typeface="Roboto Regular"/>
              </a:rPr>
              <a:t>Let's talk about your </a:t>
            </a:r>
            <a:r>
              <a:rPr lang="en-US" b="1" i="0" dirty="0">
                <a:effectLst/>
                <a:latin typeface="Roboto Regular"/>
              </a:rPr>
              <a:t>hometown</a:t>
            </a:r>
            <a:r>
              <a:rPr lang="en-US" b="0" i="0" dirty="0">
                <a:effectLst/>
                <a:latin typeface="Roboto Regular"/>
              </a:rPr>
              <a:t>:</a:t>
            </a:r>
            <a:br>
              <a:rPr lang="en-US" b="0" i="0" dirty="0">
                <a:effectLst/>
                <a:latin typeface="Roboto Regular"/>
              </a:rPr>
            </a:br>
            <a:br>
              <a:rPr lang="en-US" b="0" i="0" dirty="0">
                <a:effectLst/>
                <a:latin typeface="Roboto Regular"/>
              </a:rPr>
            </a:br>
            <a:r>
              <a:rPr lang="en-US" b="0" i="0" dirty="0">
                <a:effectLst/>
                <a:latin typeface="Roboto Regular"/>
              </a:rPr>
              <a:t>Where is your hometown?</a:t>
            </a:r>
            <a:br>
              <a:rPr lang="en-US" b="0" i="0" dirty="0">
                <a:effectLst/>
                <a:latin typeface="Roboto Regular"/>
              </a:rPr>
            </a:br>
            <a:r>
              <a:rPr lang="en-US" b="0" i="0" dirty="0">
                <a:effectLst/>
                <a:latin typeface="Roboto Regular"/>
              </a:rPr>
              <a:t>What do you like about it?</a:t>
            </a:r>
            <a:br>
              <a:rPr lang="en-US" b="0" i="0" dirty="0">
                <a:effectLst/>
                <a:latin typeface="Roboto Regular"/>
              </a:rPr>
            </a:br>
            <a:r>
              <a:rPr lang="en-US" b="0" i="0" dirty="0">
                <a:effectLst/>
                <a:latin typeface="Roboto Regular"/>
              </a:rPr>
              <a:t>What do you not like about it?</a:t>
            </a:r>
            <a:br>
              <a:rPr lang="en-US" b="0" i="0" dirty="0">
                <a:effectLst/>
                <a:latin typeface="Roboto Regular"/>
              </a:rPr>
            </a:br>
            <a:r>
              <a:rPr lang="en-US" b="0" i="0" dirty="0">
                <a:effectLst/>
                <a:latin typeface="Roboto Regular"/>
              </a:rPr>
              <a:t>How important is your hometown to you?</a:t>
            </a:r>
            <a:br>
              <a:rPr lang="en-US" b="0" i="0" dirty="0">
                <a:effectLst/>
                <a:latin typeface="Roboto Regular"/>
              </a:rPr>
            </a:br>
            <a:br>
              <a:rPr lang="en-US" b="0" i="0" dirty="0">
                <a:effectLst/>
                <a:latin typeface="Roboto Regular"/>
              </a:rPr>
            </a:br>
            <a:r>
              <a:rPr lang="en-US" b="0" i="0" dirty="0">
                <a:effectLst/>
                <a:latin typeface="Roboto Regular"/>
              </a:rPr>
              <a:t>Let's move on to talk about </a:t>
            </a:r>
            <a:r>
              <a:rPr lang="en-US" b="1" i="0" dirty="0">
                <a:effectLst/>
                <a:latin typeface="Roboto Regular"/>
              </a:rPr>
              <a:t>accommodation</a:t>
            </a:r>
            <a:r>
              <a:rPr lang="en-US" b="0" i="0" dirty="0">
                <a:effectLst/>
                <a:latin typeface="Roboto Regular"/>
              </a:rPr>
              <a:t>:</a:t>
            </a:r>
            <a:br>
              <a:rPr lang="en-US" b="0" i="0" dirty="0">
                <a:effectLst/>
                <a:latin typeface="Roboto Regular"/>
              </a:rPr>
            </a:br>
            <a:br>
              <a:rPr lang="en-US" b="0" i="0" dirty="0">
                <a:effectLst/>
                <a:latin typeface="Roboto Regular"/>
              </a:rPr>
            </a:br>
            <a:r>
              <a:rPr lang="en-US" b="0" i="0" dirty="0">
                <a:effectLst/>
                <a:latin typeface="Roboto Regular"/>
              </a:rPr>
              <a:t>Tell me about the kind of accommodation you live in?</a:t>
            </a:r>
            <a:br>
              <a:rPr lang="en-US" b="0" i="0" dirty="0">
                <a:effectLst/>
                <a:latin typeface="Roboto Regular"/>
              </a:rPr>
            </a:br>
            <a:r>
              <a:rPr lang="en-US" b="0" i="0" dirty="0">
                <a:effectLst/>
                <a:latin typeface="Roboto Regular"/>
              </a:rPr>
              <a:t>Does the place you live in have many amenities?</a:t>
            </a:r>
            <a:br>
              <a:rPr lang="en-US" b="0" i="0" dirty="0">
                <a:effectLst/>
                <a:latin typeface="Roboto Regular"/>
              </a:rPr>
            </a:br>
            <a:r>
              <a:rPr lang="en-US" b="0" i="0" dirty="0">
                <a:effectLst/>
                <a:latin typeface="Roboto Regular"/>
              </a:rPr>
              <a:t>Is there anything you would like to change about the place you live in?</a:t>
            </a:r>
            <a:br>
              <a:rPr lang="en-US" b="0" i="0" dirty="0">
                <a:effectLst/>
                <a:latin typeface="Roboto Regular"/>
              </a:rPr>
            </a:br>
            <a:r>
              <a:rPr lang="en-US" b="0" i="0" dirty="0">
                <a:effectLst/>
                <a:latin typeface="Roboto Regular"/>
              </a:rPr>
              <a:t>Do you plan to live there for a long time?</a:t>
            </a:r>
            <a:br>
              <a:rPr lang="en-US" b="0" i="0" dirty="0">
                <a:effectLst/>
                <a:latin typeface="Roboto Regular"/>
              </a:rPr>
            </a:br>
            <a:endParaRPr lang="en-US" b="0" i="0" dirty="0">
              <a:effectLst/>
              <a:latin typeface="Roboto Regular"/>
            </a:endParaRPr>
          </a:p>
          <a:p>
            <a:pPr algn="just"/>
            <a:r>
              <a:rPr lang="en-US" b="0" i="0" dirty="0">
                <a:effectLst/>
                <a:latin typeface="Roboto Regular"/>
              </a:rPr>
              <a:t>Part 1 questions might best be described as questions that imitate </a:t>
            </a:r>
            <a:r>
              <a:rPr lang="en-US" b="1" i="0" dirty="0">
                <a:effectLst/>
                <a:latin typeface="Roboto" panose="02000000000000000000" pitchFamily="2" charset="0"/>
              </a:rPr>
              <a:t>small talk</a:t>
            </a:r>
            <a:r>
              <a:rPr lang="en-US" b="0" i="0" dirty="0">
                <a:effectLst/>
                <a:latin typeface="Roboto Regular"/>
              </a:rPr>
              <a:t> between two strangers or acquaintances. They are not very in-depth, but don't let these questions fool you into thinking you don't need to prepare for them. Just a little preparation can go a long way and you'll thank us for making you do it! You'll also find some tips on how to prepare for part 1 questions later in this post.</a:t>
            </a:r>
          </a:p>
          <a:p>
            <a:endParaRPr lang="ru-KZ" dirty="0"/>
          </a:p>
        </p:txBody>
      </p:sp>
    </p:spTree>
    <p:extLst>
      <p:ext uri="{BB962C8B-B14F-4D97-AF65-F5344CB8AC3E}">
        <p14:creationId xmlns:p14="http://schemas.microsoft.com/office/powerpoint/2010/main" val="2535108159"/>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Контур">
  <a:themeElements>
    <a:clrScheme name="Контур">
      <a:dk1>
        <a:sysClr val="windowText" lastClr="000000"/>
      </a:dk1>
      <a:lt1>
        <a:sysClr val="window" lastClr="FFFFFF"/>
      </a:lt1>
      <a:dk2>
        <a:srgbClr val="134770"/>
      </a:dk2>
      <a:lt2>
        <a:srgbClr val="82FFFF"/>
      </a:lt2>
      <a:accent1>
        <a:srgbClr val="9ACD4C"/>
      </a:accent1>
      <a:accent2>
        <a:srgbClr val="FAA93A"/>
      </a:accent2>
      <a:accent3>
        <a:srgbClr val="D35940"/>
      </a:accent3>
      <a:accent4>
        <a:srgbClr val="B258D3"/>
      </a:accent4>
      <a:accent5>
        <a:srgbClr val="63A0CC"/>
      </a:accent5>
      <a:accent6>
        <a:srgbClr val="8AC4A7"/>
      </a:accent6>
      <a:hlink>
        <a:srgbClr val="B8FA56"/>
      </a:hlink>
      <a:folHlink>
        <a:srgbClr val="7AF8CC"/>
      </a:folHlink>
    </a:clrScheme>
    <a:fontScheme name="Контур">
      <a:majorFont>
        <a:latin typeface="Tw Cen MT" panose="020B0602020104020603"/>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Tw Cen MT" panose="020B0602020104020603"/>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Контур">
      <a:fillStyleLst>
        <a:solidFill>
          <a:schemeClr val="phClr"/>
        </a:solidFill>
        <a:gradFill rotWithShape="1">
          <a:gsLst>
            <a:gs pos="0">
              <a:schemeClr val="phClr">
                <a:tint val="58000"/>
                <a:satMod val="108000"/>
                <a:lumMod val="110000"/>
              </a:schemeClr>
            </a:gs>
            <a:gs pos="100000">
              <a:schemeClr val="phClr">
                <a:tint val="81000"/>
                <a:satMod val="109000"/>
                <a:lumMod val="105000"/>
              </a:schemeClr>
            </a:gs>
          </a:gsLst>
          <a:lin ang="5040000" scaled="0"/>
        </a:gradFill>
        <a:gradFill rotWithShape="1">
          <a:gsLst>
            <a:gs pos="0">
              <a:schemeClr val="phClr">
                <a:tint val="94000"/>
                <a:satMod val="105000"/>
                <a:lumMod val="102000"/>
              </a:schemeClr>
            </a:gs>
            <a:gs pos="100000">
              <a:schemeClr val="phClr">
                <a:shade val="74000"/>
                <a:satMod val="128000"/>
                <a:lumMod val="100000"/>
              </a:schemeClr>
            </a:gs>
          </a:gsLst>
          <a:lin ang="5400000" scaled="0"/>
        </a:gradFill>
      </a:fillStyleLst>
      <a:lnStyleLst>
        <a:ln w="9525" cap="flat" cmpd="sng" algn="ctr">
          <a:solidFill>
            <a:schemeClr val="phClr"/>
          </a:solidFill>
          <a:prstDash val="solid"/>
        </a:ln>
        <a:ln w="15875" cap="flat" cmpd="sng" algn="ctr">
          <a:solidFill>
            <a:schemeClr val="phClr"/>
          </a:solidFill>
          <a:prstDash val="solid"/>
        </a:ln>
        <a:ln w="22225" cap="flat" cmpd="sng" algn="ctr">
          <a:solidFill>
            <a:schemeClr val="phClr"/>
          </a:solidFill>
          <a:prstDash val="solid"/>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gradFill rotWithShape="1">
          <a:gsLst>
            <a:gs pos="0">
              <a:schemeClr val="phClr">
                <a:tint val="98000"/>
                <a:hueMod val="94000"/>
                <a:satMod val="148000"/>
                <a:lumMod val="150000"/>
              </a:schemeClr>
            </a:gs>
            <a:gs pos="100000">
              <a:schemeClr val="phClr">
                <a:shade val="92000"/>
                <a:hueMod val="104000"/>
                <a:satMod val="140000"/>
                <a:lumMod val="68000"/>
              </a:schemeClr>
            </a:gs>
          </a:gsLst>
          <a:lin ang="5040000" scaled="0"/>
        </a:gradFill>
        <a:blipFill>
          <a:blip xmlns:r="http://schemas.openxmlformats.org/officeDocument/2006/relationships" r:embed="rId1">
            <a:duotone>
              <a:schemeClr val="phClr">
                <a:shade val="88000"/>
                <a:hueMod val="106000"/>
                <a:satMod val="140000"/>
                <a:lumMod val="54000"/>
              </a:schemeClr>
              <a:schemeClr val="phClr">
                <a:tint val="98000"/>
                <a:hueMod val="90000"/>
                <a:satMod val="150000"/>
                <a:lumMod val="160000"/>
              </a:schemeClr>
            </a:duotone>
          </a:blip>
          <a:stretch/>
        </a:blipFill>
      </a:bgFillStyleLst>
    </a:fmtScheme>
  </a:themeElements>
  <a:objectDefaults/>
  <a:extraClrSchemeLst/>
  <a:extLst>
    <a:ext uri="{05A4C25C-085E-4340-85A3-A5531E510DB2}">
      <thm15:themeFamily xmlns:thm15="http://schemas.microsoft.com/office/thememl/2012/main" name="Circuit" id="{0AC2F7E7-15F5-431C-B2A2-456FE929F56C}" vid="{0911B802-464C-4241-8DD9-B60FF88E379F}"/>
    </a:ext>
  </a:extLst>
</a:theme>
</file>

<file path=docProps/app.xml><?xml version="1.0" encoding="utf-8"?>
<Properties xmlns="http://schemas.openxmlformats.org/officeDocument/2006/extended-properties" xmlns:vt="http://schemas.openxmlformats.org/officeDocument/2006/docPropsVTypes">
  <Template>TM04033919[[fn=Контур]]</Template>
  <TotalTime>53</TotalTime>
  <Words>269</Words>
  <Application>Microsoft Office PowerPoint</Application>
  <PresentationFormat>Широкоэкранный</PresentationFormat>
  <Paragraphs>5</Paragraphs>
  <Slides>3</Slides>
  <Notes>0</Notes>
  <HiddenSlides>0</HiddenSlides>
  <MMClips>1</MMClips>
  <ScaleCrop>false</ScaleCrop>
  <HeadingPairs>
    <vt:vector size="6" baseType="variant">
      <vt:variant>
        <vt:lpstr>Использованные шрифты</vt:lpstr>
      </vt:variant>
      <vt:variant>
        <vt:i4>4</vt:i4>
      </vt:variant>
      <vt:variant>
        <vt:lpstr>Тема</vt:lpstr>
      </vt:variant>
      <vt:variant>
        <vt:i4>1</vt:i4>
      </vt:variant>
      <vt:variant>
        <vt:lpstr>Заголовки слайдов</vt:lpstr>
      </vt:variant>
      <vt:variant>
        <vt:i4>3</vt:i4>
      </vt:variant>
    </vt:vector>
  </HeadingPairs>
  <TitlesOfParts>
    <vt:vector size="8" baseType="lpstr">
      <vt:lpstr>Arial</vt:lpstr>
      <vt:lpstr>Roboto</vt:lpstr>
      <vt:lpstr>Roboto Regular</vt:lpstr>
      <vt:lpstr>Tw Cen MT</vt:lpstr>
      <vt:lpstr>Контур</vt:lpstr>
      <vt:lpstr>How to get a high IELTS spedaking svcore part 1</vt:lpstr>
      <vt:lpstr>Презентация PowerPoint</vt:lpstr>
      <vt:lpstr>Презентация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How to describe graphs with a trend</dc:title>
  <dc:creator>ASUS</dc:creator>
  <cp:lastModifiedBy>ASUS</cp:lastModifiedBy>
  <cp:revision>6</cp:revision>
  <dcterms:created xsi:type="dcterms:W3CDTF">2021-10-24T17:00:06Z</dcterms:created>
  <dcterms:modified xsi:type="dcterms:W3CDTF">2022-01-14T07:48:46Z</dcterms:modified>
</cp:coreProperties>
</file>